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3"/>
  </p:notesMasterIdLst>
  <p:sldIdLst>
    <p:sldId id="267" r:id="rId5"/>
    <p:sldId id="262" r:id="rId6"/>
    <p:sldId id="273" r:id="rId7"/>
    <p:sldId id="274" r:id="rId8"/>
    <p:sldId id="279" r:id="rId9"/>
    <p:sldId id="280" r:id="rId10"/>
    <p:sldId id="272" r:id="rId11"/>
    <p:sldId id="268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icrosoft YaHei" panose="020B0503020204020204" pitchFamily="34" charset="-122"/>
      <p:regular r:id="rId18"/>
      <p:bold r:id="rId19"/>
    </p:embeddedFont>
    <p:embeddedFont>
      <p:font typeface="SamsungOne 450C" panose="020B0506030303020204" charset="0"/>
      <p:regular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  <p:embeddedFont>
      <p:font typeface="Trebuchet MS" panose="020B0603020202020204" pitchFamily="34" charset="0"/>
      <p:regular r:id="rId25"/>
      <p:bold r:id="rId26"/>
      <p:italic r:id="rId27"/>
      <p:boldItalic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70DADE-D81C-4CE4-8C38-A195ED205982}" v="14" dt="2021-05-22T04:22:52.053"/>
    <p1510:client id="{288A1EE4-8279-4BC9-9A2B-5FB10DBE91AC}" v="826" dt="2021-05-19T18:06:19.617"/>
    <p1510:client id="{8E47B8ED-6BC7-4904-A9C7-73C2F4DEFC9E}" v="1990" dt="2021-05-19T19:15:39.894"/>
    <p1510:client id="{CF28707C-B62C-485F-BF79-A924F7B496D5}" v="662" dt="2021-05-21T18:29:47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12050 4925 16383 0 0,'5'0'0'0'0,"7"0"0"0"0,7 0 0 0 0,6 0 0 0 0,3 0 0 0 0,3 0 0 0 0,1 0 0 0 0,0 0 0 0 0,1 0 0 0 0,-1 0 0 0 0,0 0 0 0 0,0 0 0 0 0,-1 0 0 0 0,0 0 0 0 0,0 0 0 0 0,1 0 0 0 0,-1 0 0 0 0,0 0 0 0 0,0 0 0 0 0,0 0 0 0 0,5 0 0 0 0,13 0 0 0 0,3 0 0 0 0,-2 0 0 0 0,1 0 0 0 0,-3 0 0 0 0,-4 0 0 0 0,-4 0 0 0 0,1 0 0 0 0,-1 0 0 0 0,-1 0 0 0 0,-3 0 0 0 0,3 0 0 0 0,1 0 0 0 0,-2 0 0 0 0,-1 0 0 0 0,3 0 0 0 0,0 0 0 0 0,4 0 0 0 0,0 0 0 0 0,-3 0 0 0 0,-2 0 0 0 0,-3 0 0 0 0,3 0 0 0 0,0 0 0 0 0,-1 0 0 0 0,-2 0 0 0 0,-2 0 0 0 0,-1 0 0 0 0,-1 0 0 0 0,0 0 0 0 0,-2 0 0 0 0,1 0 0 0 0,0 0 0 0 0,0 0 0 0 0,0 0 0 0 0,5 0 0 0 0,2 0 0 0 0,0 0 0 0 0,-2 0 0 0 0,-1 0 0 0 0,-1 0 0 0 0,-2 0 0 0 0,0 0 0 0 0,4 0 0 0 0,2-6 0 0 0,0-1 0 0 0,-2 1 0 0 0,-1 0 0 0 0,-2 2 0 0 0,5 2 0 0 0,0 1 0 0 0,0 0 0 0 0,4 1 0 0 0,5 0 0 0 0,5 1 0 0 0,0-1 0 0 0,-5 0 0 0 0,1 0 0 0 0,3 1 0 0 0,3-1 0 0 0,3 0 0 0 0,8 0 0 0 0,3 0 0 0 0,6 0 0 0 0,1 0 0 0 0,-1 0 0 0 0,-4 0 0 0 0,3 0 0 0 0,0 0 0 0 0,-3 0 0 0 0,-1 0 0 0 0,-4-6 0 0 0,0-1 0 0 0,3 1 0 0 0,1 0 0 0 0,-6 2 0 0 0,-2 2 0 0 0,-8 1 0 0 0,-1 0 0 0 0,1 1 0 0 0,-4 0 0 0 0,-4 1 0 0 0,-5-6 0 0 0,-20-13 0 0 0,-13-8 0 0 0,-13 1 0 0 0,-21-13 0 0 0,-33-25 0 0 0,-22-23 0 0 0,-29-24 0 0 0,-6 2 0 0 0,7 19 0 0 0,10 25 0 0 0,8 17 0 0 0,2 13 0 0 0,2 11 0 0 0,-1 4 0 0 0,-17 6 0 0 0,-11 5 0 0 0,-13 3 0 0 0,-26 4 0 0 0,-24-5 0 0 0,-18-5 0 0 0,-13-2 0 0 0,-7 2 0 0 0,12 3 0 0 0,15 2 0 0 0,8 3 0 0 0,8 1 0 0 0,3 2 0 0 0,9 0 0 0 0,6 0 0 0 0,14 1 0 0 0,15-1 0 0 0,19 1 0 0 0,12-1 0 0 0,12 0 0 0 0,9 0 0 0 0,8 0 0 0 0,10 0 0 0 0,9 0 0 0 0,-2 5 0 0 0,1 2 0 0 0,0 5 0 0 0,-3 6 0 0 0,-3 5 0 0 0,2 4 0 0 0,-4 8 0 0 0,-9 3 0 0 0,-4 6 0 0 0,5-5 0 0 0,9-3 0 0 0,13-3 0 0 0,10-1 0 0 0,10-2 0 0 0,9 6 0 0 0,8 1 0 0 0,4 5 0 0 0,3 6 0 0 0,2 6 0 0 0,0 4 0 0 0,0 3 0 0 0,-1 1 0 0 0,0 1 0 0 0,0 0 0 0 0,-1 1 0 0 0,0-1 0 0 0,6 0 0 0 0,11-11 0 0 0,9-9 0 0 0,11-7 0 0 0,3-8 0 0 0,7-5 0 0 0,0-6 0 0 0,7-6 0 0 0,1-5 0 0 0,1 2 0 0 0,-3 0 0 0 0,-1-2 0 0 0,8-1 0 0 0,-3 2 0 0 0,1 2 0 0 0,-4-2 0 0 0,4-1 0 0 0,-2-3 0 0 0,-6-1 0 0 0,-6-1 0 0 0,-4-1 0 0 0,0 0 0 0 0,0 0 0 0 0,-3-1 0 0 0,4 1 0 0 0,0 0 0 0 0,-2-6 0 0 0,-2-6 0 0 0,3-7 0 0 0,0 0 0 0 0,4-3 0 0 0,0-1 0 0 0,3-4 0 0 0,-2-7 0 0 0,3 2 0 0 0,-2-4 0 0 0,-3 4 0 0 0,1-3 0 0 0,-1-1 0 0 0,-2 1 0 0 0,1-5 0 0 0,-5-1 0 0 0,-5 2 0 0 0,-7 2 0 0 0,-8 1 0 0 0,-6 3 0 0 0,-6 1 0 0 0,-4 0 0 0 0,-1-4 0 0 0,-2-2 0 0 0,1 1 0 0 0,-11 1 0 0 0,-4 1 0 0 0,-3 7 0 0 0,1 3 0 0 0,3 0 0 0 0,-1-1 0 0 0,3-1 0 0 0,-2 4 0 0 0,-4 6 0 0 0,-9 0 0 0 0,-6 3 0 0 0,-1 5 0 0 0,-6 3 0 0 0,-1 2 0 0 0,-5 3 0 0 0,2 1 0 0 0,-3 0 0 0 0,1 1 0 0 0,4 0 0 0 0,-2 0 0 0 0,2-1 0 0 0,3 11 0 0 0,-8 8 0 0 0,-1 2 0 0 0,3 2 0 0 0,-2 2 0 0 0,2 8 0 0 0,-1 3 0 0 0,1 2 0 0 0,4-7 0 0 0,4 3 0 0 0,2 0 0 0 0,3 0 0 0 0,6 0 0 0 0,9-1 0 0 0,6-1 0 0 0,6-1 0 0 0,4 1 0 0 0,2-1 0 0 0,7 0 0 0 0,7-5 0 0 0,6-8 0 0 0,11-6 0 0 0,5-5 0 0 0,2-4 0 0 0,0-3 0 0 0,-2-1 0 0 0,-1 0 0 0 0,-2 0 0 0 0,0-1 0 0 0,-2 2 0 0 0,1-1 0 0 0,-1-5 0 0 0,-6-6 0 0 0,-1-2 0 0 0,-5-3 0 0 0,-1-5 0 0 0,-3-3 0 0 0,-4-3 0 0 0,-4-2 0 0 0,2 4 0 0 0,0 1 0 0 0,-2-5 0 0 0,-2-4 0 0 0,-2 0 0 0 0,-2-1 0 0 0,0 1 0 0 0,-1 1 0 0 0,-6 6 0 0 0,-12 7 0 0 0,-8 8 0 0 0,-6 5 0 0 0,-1 5 0 0 0,-2 1 0 0 0,-5 8 0 0 0,-1 12 0 0 0,2 3 0 0 0,6 3 0 0 0,-1-2 0 0 0,6-1 0 0 0,1 3 0 0 0,1 1 0 0 0,-1 1 0 0 0,4 3 0 0 0,1 0 0 0 0,4 1 0 0 0,0-5 0 0 0,3-1 0 0 0,-2-6 0 0 0,-2 6 0 0 0,-4-3 0 0 0,2 1 0 0 0,-6-3 0 0 0,2-1 0 0 0,-1 3 0 0 0,0-3 0 0 0,-2 1 0 0 0,-7 7 0 0 0,4 5 0 0 0,6 2 0 0 0,2-5 0 0 0,5-2 0 0 0,1-5 0 0 0,2-2 0 0 0,5 2 0 0 0,3 1 0 0 0,4 4 0 0 0,-4-4 0 0 0,-6-1 0 0 0,0 2 0 0 0,-4 2 0 0 0,-3 2 0 0 0,-5 1 0 0 0,-3-4 0 0 0,4-1 0 0 0,0-5 0 0 0,4 0 0 0 0,1-3 0 0 0,-3-5 0 0 0,-2 2 0 0 0,-2-2 0 0 0,-3 2 0 0 0,-1 0 0 0 0,-1-3 0 0 0,-5 2 0 0 0,-14-1 0 0 0,-13-2 0 0 0,-6 3 0 0 0,2-1 0 0 0,3-3 0 0 0,6-2 0 0 0,9-2 0 0 0,6-2 0 0 0,6-1 0 0 0,4-1 0 0 0,2 0 0 0 0,12-1 0 0 0,14 1 0 0 0,13-1 0 0 0,11 1 0 0 0,7 0 0 0 0,5 0 0 0 0,-3-6 0 0 0,-1-1 0 0 0,0-5 0 0 0,1-5 0 0 0,1-1 0 0 0,0-2 0 0 0,7-3 0 0 0,2-2 0 0 0,0 2 0 0 0,-2 0 0 0 0,0 4 0 0 0,-3 0 0 0 0,0 3 0 0 0,-1-1 0 0 0,-6-2 0 0 0,-3 1 0 0 0,2-2 0 0 0,5 4 0 0 0,4 3 0 0 0,2 0 0 0 0,-1 1 0 0 0,-6-2 0 0 0,-3 1 0 0 0,0 3 0 0 0,1-3 0 0 0,0-3 0 0 0,7 0 0 0 0,-2-2 0 0 0,-2 1 0 0 0,-6 0 0 0 0,-1-4 0 0 0,0 2 0 0 0,2-1 0 0 0,2 3 0 0 0,1 4 0 0 0,2 5 0 0 0,0 3 0 0 0,2 3 0 0 0,-1 1 0 0 0,0 2 0 0 0,1 0 0 0 0,-1-6 0 0 0,1-1 0 0 0,-1-6 0 0 0,0 0 0 0 0,0-3 0 0 0,0 0 0 0 0,0 3 0 0 0,1 4 0 0 0,-1 3 0 0 0,0 2 0 0 0,0-3 0 0 0,0-1 0 0 0,-5-5 0 0 0,-2 0 0 0 0,-5-3 0 0 0,0 1 0 0 0,-4-3 0 0 0,-4-3 0 0 0,-4-4 0 0 0,-3-3 0 0 0,8-3 0 0 0,7 5 0 0 0,7 6 0 0 0,3 6 0 0 0,2 6 0 0 0,1 3 0 0 0,1 3 0 0 0,0 2 0 0 0,-1 0 0 0 0,0 0 0 0 0,0 6 0 0 0,-1 0 0 0 0,0 6 0 0 0,1 5 0 0 0,-1 5 0 0 0,0-1 0 0 0,0 0 0 0 0,0-3 0 0 0,-5 1 0 0 0,-2-4 0 0 0,0-4 0 0 0,2-4 0 0 0,1-4 0 0 0,2-2 0 0 0,1-1 0 0 0,0-2 0 0 0,-4 6 0 0 0,-2 6 0 0 0,1 2 0 0 0,1-1 0 0 0,-4 2 0 0 0,0-1 0 0 0,1 3 0 0 0,3-2 0 0 0,1-3 0 0 0,-3 2 0 0 0,-1 4 0 0 0,1-1 0 0 0,2-3 0 0 0,2-4 0 0 0,1 2 0 0 0,-4 4 0 0 0,-2 0 0 0 0,-3 3 0 0 0,-1 3 0 0 0,2 3 0 0 0,-3 4 0 0 0,-4 1 0 0 0,-10-3 0 0 0,-11-2 0 0 0,-9-4 0 0 0,-8-6 0 0 0,-5-5 0 0 0,-2-4 0 0 0,-7-4 0 0 0,-3-1 0 0 0,2 0 0 0 0,0-1 0 0 0,3 0 0 0 0,2 0 0 0 0,1 0 0 0 0,2-5 0 0 0,0-1 0 0 0,5-5 0 0 0,2 0 0 0 0,6-4 0 0 0,-1 1 0 0 0,-1 3 0 0 0,-3 4 0 0 0,7 3 0 0 0,18 2 0 0 0,13 2 0 0 0,10 6 0 0 0,0 8 0 0 0,2 2 0 0 0,1-3 0 0 0,1 4 0 0 0,1 2 0 0 0,1 5 0 0 0,0-2 0 0 0,1-4 0 0 0,-1 0 0 0 0,0 2 0 0 0,1 4 0 0 0,-1-3 0 0 0,0-4 0 0 0,-10-5 0 0 0,-15-5 0 0 0,-13-3 0 0 0,-16-1 0 0 0,-9-3 0 0 0,-5 6 0 0 0,-2 6 0 0 0,7 7 0 0 0,8 6 0 0 0,9 4 0 0 0,6 2 0 0 0,5 2 0 0 0,-2 1 0 0 0,0-1 0 0 0,-5 0 0 0 0,-5-5 0 0 0,-5-8 0 0 0,-5-6 0 0 0,2-1 0 0 0,0-2 0 0 0,-1-3 0 0 0,-1 3 0 0 0,-3 5 0 0 0,0-1 0 0 0,-2-2 0 0 0,0-3 0 0 0,0 2 0 0 0,-1 0 0 0 0,1 2 0 0 0,-1 0 0 0 0,1-3 0 0 0,0-3 0 0 0,0-3 0 0 0,-1-1 0 0 0,1-2 0 0 0,5 4 0 0 0,2 2 0 0 0,0-1 0 0 0,-2-1 0 0 0,-1 3 0 0 0,-2 7 0 0 0,-1-1 0 0 0,0 4 0 0 0,-1-1 0 0 0,-1-5 0 0 0,1-3 0 0 0,-1-4 0 0 0,1 3 0 0 0,-6 6 0 0 0,-1-1 0 0 0,0-1 0 0 0,2-4 0 0 0,1-2 0 0 0,1-3 0 0 0,2-2 0 0 0,0 0 0 0 0,1-2 0 0 0,0 1 0 0 0,0-1 0 0 0,1-5 0 0 0,4-6 0 0 0,2-2 0 0 0,5-4 0 0 0,0-4 0 0 0,-1-3 0 0 0,2-3 0 0 0,4-2 0 0 0,5-1 0 0 0,-2 4 0 0 0,2 2 0 0 0,1 0 0 0 0,-2-1 0 0 0,0-2 0 0 0,2-1 0 0 0,2-1 0 0 0,-3 0 0 0 0,0-2 0 0 0,-4 1 0 0 0,0 0 0 0 0,-2 5 0 0 0,0 1 0 0 0,-1 6 0 0 0,-5 6 0 0 0,-3 4 0 0 0,8 5 0 0 0,12 2 0 0 0,11 2 0 0 0,10 1 0 0 0,8 0 0 0 0,5 1 0 0 0,2-2 0 0 0,1 1 0 0 0,1 5 0 0 0,-1 1 0 0 0,0 0 0 0 0,-6 3 0 0 0,-3 1 0 0 0,1-2 0 0 0,1-2 0 0 0,1-3 0 0 0,2-1 0 0 0,0-2 0 0 0,2-1 0 0 0,-5 5 0 0 0,-2 1 0 0 0,-5 6 0 0 0,0 0 0 0 0,2-2 0 0 0,3-2 0 0 0,2-3 0 0 0,2-2 0 0 0,2-2 0 0 0,1 5 0 0 0,0 6 0 0 0,-4 6 0 0 0,-3 1 0 0 0,-4 2 0 0 0,-12 2 0 0 0,-12-2 0 0 0,-10-4 0 0 0,-9-6 0 0 0,-6-5 0 0 0,-2-3 0 0 0,-2-2 0 0 0,-1-1 0 0 0,1-1 0 0 0,0 0 0 0 0,1 0 0 0 0,0 0 0 0 0,0 1 0 0 0,1 0 0 0 0,0-1 0 0 0,0 1 0 0 0,0 0 0 0 0,0 0 0 0 0,0 0 0 0 0,10 0 0 0 0,15 1 0 0 0,13-1 0 0 0,11 0 0 0 0,7 0 0 0 0,5 0 0 0 0,3 0 0 0 0,1 0 0 0 0,0 0 0 0 0,-1 0 0 0 0,0 0 0 0 0,-1 0 0 0 0,0 0 0 0 0,-1 0 0 0 0,0 0 0 0 0,1 0 0 0 0,-1 0 0 0 0,0 0 0 0 0,0 0 0 0 0,-6-6 0 0 0,-1-1 0 0 0,1 1 0 0 0,-5-5 0 0 0,0 0 0 0 0,2 2 0 0 0,3-3 0 0 0,2-5 0 0 0,1-4 0 0 0,2 0 0 0 0,1 0 0 0 0,1 3 0 0 0,-1 4 0 0 0,1-1 0 0 0,0 3 0 0 0,-1 3 0 0 0,0-2 0 0 0,1 0 0 0 0,-7-2 0 0 0,-1 0 0 0 0,1 3 0 0 0,-5-3 0 0 0,1 2 0 0 0,1 2 0 0 0,2 2 0 0 0,3-2 0 0 0,1 0 0 0 0,3 2 0 0 0,-1 1 0 0 0,2-2 0 0 0,-6-6 0 0 0,-1-1 0 0 0,0 3 0 0 0,1 3 0 0 0,-4 8 0 0 0,-6 10 0 0 0,-5 9 0 0 0,-10 6 0 0 0,-5 5 0 0 0,-8 2 0 0 0,-6 2 0 0 0,-1 0 0 0 0,-2 0 0 0 0,3-1 0 0 0,-2 0 0 0 0,-1 0 0 0 0,1-1 0 0 0,5 1 0 0 0,5-1 0 0 0,4 0 0 0 0,3 0 0 0 0,-3-5 0 0 0,-1-2 0 0 0,2 0 0 0 0,0 2 0 0 0,2 1 0 0 0,1 2 0 0 0,-4-5 0 0 0,-6 0 0 0 0,-7-5 0 0 0,-5-5 0 0 0,1-1 0 0 0,-1-1 0 0 0,5 2 0 0 0,-1-2 0 0 0,-2-2 0 0 0,-2-3 0 0 0,2 2 0 0 0,0 0 0 0 0,-1-1 0 0 0,-3-3 0 0 0,4 4 0 0 0,0 0 0 0 0,3 3 0 0 0,1 6 0 0 0,-3 5 0 0 0,-3-2 0 0 0,3 1 0 0 0,0-3 0 0 0,3 0 0 0 0,4 3 0 0 0,0 2 0 0 0,-3-2 0 0 0,-4-6 0 0 0,-4-5 0 0 0,-3-4 0 0 0,-7-4 0 0 0,-3-7 0 0 0,0-4 0 0 0,1 1 0 0 0,1 0 0 0 0,2 2 0 0 0,1-3 0 0 0,1-1 0 0 0,6-4 0 0 0,2-4 0 0 0,0-1 0 0 0,-1 4 0 0 0,3-2 0 0 0,0 3 0 0 0,-1-3 0 0 0,-2 3 0 0 0,-2-3 0 0 0,3-4 0 0 0,1 2 0 0 0,4-2 0 0 0,0 3 0 0 0,-2-1 0 0 0,-2-3 0 0 0,2-3 0 0 0,-1 3 0 0 0,4-1 0 0 0,0 4 0 0 0,-3-1 0 0 0,-3 3 0 0 0,3-1 0 0 0,-1 3 0 0 0,4-2 0 0 0,-1 1 0 0 0,-2-1 0 0 0,-3-4 0 0 0,-2-3 0 0 0,-3-4 0 0 0,-1-1 0 0 0,-1-3 0 0 0,-1 0 0 0 0,1 4 0 0 0,-1 3 0 0 0,6-2 0 0 0,1 6 0 0 0,6-1 0 0 0,0 4 0 0 0,4-1 0 0 0,-1 4 0 0 0,-4 3 0 0 0,3 9 0 0 0,8 10 0 0 0,7 9 0 0 0,8 2 0 0 0,9 3 0 0 0,13 3 0 0 0,6 2 0 0 0,3-3 0 0 0,-5-1 0 0 0,-3-3 0 0 0,0-6 0 0 0,-1 0 0 0 0,1-2 0 0 0,1-4 0 0 0,0 3 0 0 0,0-1 0 0 0,1 4 0 0 0,0-2 0 0 0,0-1 0 0 0,1 1 0 0 0,-1 0 0 0 0,0-3 0 0 0,0 2 0 0 0,0 0 0 0 0,1-2 0 0 0,-1-3 0 0 0,0-2 0 0 0,0 3 0 0 0,0 1 0 0 0,0 4 0 0 0,0 0 0 0 0,0-2 0 0 0,1 3 0 0 0,-1-2 0 0 0,0-1 0 0 0,-5 2 0 0 0,-2-1 0 0 0,0-3 0 0 0,2-1 0 0 0,-4 2 0 0 0,0 0 0 0 0,-5 3 0 0 0,2 1 0 0 0,1-3 0 0 0,4-3 0 0 0,2 3 0 0 0,3 0 0 0 0,1 3 0 0 0,-5 5 0 0 0,0-1 0 0 0,0-3 0 0 0,1-4 0 0 0,2-4 0 0 0,-4 3 0 0 0,-1-1 0 0 0,1-1 0 0 0,1 3 0 0 0,3 0 0 0 0,1-1 0 0 0,1 2 0 0 0,1 0 0 0 0,-5 3 0 0 0,-7 5 0 0 0,-12-2 0 0 0,-23-2 0 0 0,-14-5 0 0 0,-7-9 0 0 0,-3-5 0 0 0,-5-7 0 0 0,0-6 0 0 0,2-7 0 0 0,9-4 0 0 0,9-2 0 0 0,10-2 0 0 0,7 0 0 0 0,5-1 0 0 0,3 1 0 0 0,1 0 0 0 0,7 6 0 0 0,6 6 0 0 0,6 8 0 0 0,6 0 0 0 0,3 2 0 0 0,2-2 0 0 0,1 0 0 0 0,0 3 0 0 0,-4-2 0 0 0,-3 0 0 0 0,0 2 0 0 0,1 3 0 0 0,2 2 0 0 0,6 2 0 0 0,3-4 0 0 0,0-1 0 0 0,-6-5 0 0 0,-3 0 0 0 0,5 2 0 0 0,1-3 0 0 0,1-4 0 0 0,4 1 0 0 0,2 2 0 0 0,-2 0 0 0 0,4-5 0 0 0,0 2 0 0 0,2-1 0 0 0,5-4 0 0 0,-1 3 0 0 0,-3-2 0 0 0,1-1 0 0 0,-3-4 0 0 0,-3 4 0 0 0,-3 0 0 0 0,2-7 0 0 0,0 1 0 0 0,4 1 0 0 0,-1-1 0 0 0,-2-1 0 0 0,-3 0 0 0 0,-2-1 0 0 0,-2 4 0 0 0,-2 2 0 0 0,-1 0 0 0 0,0 3 0 0 0,-1 6 0 0 0,-4 0 0 0 0,-3 2 0 0 0,1-1 0 0 0,7-4 0 0 0,-2-5 0 0 0,0-2 0 0 0,-1 1 0 0 0,1 1 0 0 0,1-7 0 0 0,0 2 0 0 0,1 0 0 0 0,0 5 0 0 0,0 7 0 0 0,0 0 0 0 0,-5-2 0 0 0,-2 2 0 0 0,1-2 0 0 0,0 3 0 0 0,-2-2 0 0 0,-7-4 0 0 0,0 3 0 0 0,3 4 0 0 0,2 4 0 0 0,5 4 0 0 0,-9 8 0 0 0,-12 10 0 0 0,-13 7 0 0 0,-9 6 0 0 0,-8 4 0 0 0,1 3 0 0 0,-1 0 0 0 0,3 1 0 0 0,6 0 0 0 0,-5-11 0 0 0,-4-20 0 0 0,-8-10 0 0 0,-5-4 0 0 0,0-5 0 0 0,0 0 0 0 0,8-2 0 0 0,8-3 0 0 0,13-4 0 0 0,19-1 0 0 0,18 2 0 0 0,10 7 0 0 0,4 5 0 0 0,-1 6 0 0 0,4 3 0 0 0,5 4 0 0 0,-1 0 0 0 0,-3 1 0 0 0,-5 0 0 0 0,-4 0 0 0 0,-2 0 0 0 0,3 0 0 0 0,5-1 0 0 0,7 0 0 0 0,5 0 0 0 0,3 0 0 0 0,-2 0 0 0 0,0 0 0 0 0,0 0 0 0 0,2 0 0 0 0,2-5 0 0 0,-5-8 0 0 0,0 0 0 0 0,-5 0 0 0 0,-5 4 0 0 0,-6 3 0 0 0,-14 2 0 0 0,-11-3 0 0 0,-14 0 0 0 0,-12 0 0 0 0,-9 2 0 0 0,-6 2 0 0 0,-5 1 0 0 0,-1 1 0 0 0,0 1 0 0 0,-1 0 0 0 0,-4 1 0 0 0,-7-12 0 0 0,-6-2 0 0 0,-11-1 0 0 0,-10 4 0 0 0,-3 2 0 0 0,5 3 0 0 0,10 3 0 0 0,4 1 0 0 0,6 1 0 0 0,2 5 0 0 0,3 8 0 0 0,4 12 0 0 0,-2 12 0 0 0,-3 11 0 0 0,-6 8 0 0 0,2-1 0 0 0,3-4 0 0 0,0-11 0 0 0,-3-2 0 0 0,-4-1 0 0 0,3 2 0 0 0,3 1 0 0 0,1-1 0 0 0,7-2 0 0 0,1-3 0 0 0,1-1 0 0 0,2 5 0 0 0,2-5 0 0 0,1-3 0 0 0,6 0 0 0 0,3-6 0 0 0,5-2 0 0 0,11-4 0 0 0,18-6 0 0 0,12-4 0 0 0,8-4 0 0 0,9-8 0 0 0,14-14 0 0 0,4-8 0 0 0,2-12 0 0 0,7-4 0 0 0,3-5 0 0 0,5-6 0 0 0,2-4 0 0 0,3 3 0 0 0,-7 9 0 0 0,-10 3 0 0 0,-5 3 0 0 0,-12 3 0 0 0,-9 7 0 0 0,-10 4 0 0 0,-15 5 0 0 0,-20 12 0 0 0,-24 13 0 0 0,-17 16 0 0 0,-11 9 0 0 0,-5 11 0 0 0,-8 3 0 0 0,-7 5 0 0 0,0 0 0 0 0,-2 6 0 0 0,-4 1 0 0 0,4 0 0 0 0,4-4 0 0 0,11 0 0 0 0,1-3 0 0 0,7-11 0 0 0,7 0 0 0 0,4-8 0 0 0,9-3 0 0 0,6-6 0 0 0,4-6 0 0 0,7-2 0 0 0,2 4 0 0 0,-1-2 0 0 0,3 2 0 0 0,6 3 0 0 0,9-1 0 0 0,12-4 0 0 0,19-16 0 0 0,16-17 0 0 0,12-23 0 0 0,17-19 0 0 0,18-16 0 0 0,9-16 0 0 0,14-2 0 0 0,5-3 0 0 0,7 1 0 0 0,0 6 0 0 0,-2-4 0 0 0,1-1 0 0 0,-11 5 0 0 0,-14 12 0 0 0,-13 10 0 0 0,-11 10 0 0 0,-17 10 0 0 0,-15 7 0 0 0,-13 7 0 0 0,-13 2 0 0 0,-14 8 0 0 0,-12 7 0 0 0,-11 7 0 0 0,-7 5 0 0 0,-4 4 0 0 0,-3 1 0 0 0,0 1 0 0 0,-5 1 0 0 0,-1 4 0 0 0,-5 8 0 0 0,1 0 0 0 0,7 4 0 0 0,5-1 0 0 0,8 1 0 0 0,2-2 0 0 0,6 2 0 0 0,-1-3 0 0 0,-2 2 0 0 0,-3 3 0 0 0,-3-2 0 0 0,-9 2 0 0 0,-2 2 0 0 0,-2-3 0 0 0,1 2 0 0 0,1-4 0 0 0,-3 1 0 0 0,-1 3 0 0 0,1-3 0 0 0,2-3 0 0 0,8 0 0 0 0,3 3 0 0 0,0-2 0 0 0,0 3 0 0 0,-1-3 0 0 0,4 1 0 0 0,1-2 0 0 0,-2 2 0 0 0,4 3 0 0 0,0-1 0 0 0,3 0 0 0 0,4 3 0 0 0,0 3 0 0 0,2 3 0 0 0,-3-4 0 0 0,1-1 0 0 0,-2-4 0 0 0,1 1 0 0 0,3 1 0 0 0,3 2 0 0 0,-2-1 0 0 0,1-1 0 0 0,1 2 0 0 0,3 3 0 0 0,2 1 0 0 0,6-3 0 0 0,9 0 0 0 0,7-5 0 0 0,0 0 0 0 0,3-3 0 0 0,8-5 0 0 0,4-4 0 0 0,1-3 0 0 0,6-2 0 0 0,7-2 0 0 0,-1 0 0 0 0,-2-1 0 0 0,2 0 0 0 0,8-5 0 0 0,6-1 0 0 0,3-1 0 0 0,-4-2 0 0 0,-2-7 0 0 0,0-4 0 0 0,-4-5 0 0 0,-2-3 0 0 0,-3 4 0 0 0,-5 6 0 0 0,0 0 0 0 0,3-1 0 0 0,5 3 0 0 0,-1 4 0 0 0,0-2 0 0 0,-2-2 0 0 0,1-5 0 0 0,-3 3 0 0 0,1-2 0 0 0,3-2 0 0 0,4-3 0 0 0,3 3 0 0 0,7-4 0 0 0,8 1 0 0 0,4-5 0 0 0,-3-2 0 0 0,4-2 0 0 0,-2-4 0 0 0,13-2 0 0 0,2 1 0 0 0,-4 3 0 0 0,-6 6 0 0 0,-12 10 0 0 0,-7 2 0 0 0,-8 0 0 0 0,-9-3 0 0 0,-6 3 0 0 0,-15 4 0 0 0,-18 5 0 0 0,-14 4 0 0 0,-11 3 0 0 0,-8 3 0 0 0,-10 0 0 0 0,-4 11 0 0 0,-5 10 0 0 0,-6 11 0 0 0,-5 5 0 0 0,-2 8 0 0 0,-14 11 0 0 0,-4 7 0 0 0,-5 9 0 0 0,-10 3 0 0 0,-15 4 0 0 0,-6 4 0 0 0,-10 11 0 0 0,0-2 0 0 0,-5 0 0 0 0,-8 1 0 0 0,-2-1 0 0 0,-4 1 0 0 0,-3-5 0 0 0,0-2 0 0 0,-1 6 0 0 0,-2 3 0 0 0,9-4 0 0 0,0-1 0 0 0,9-1 0 0 0,5-5 0 0 0,13-5 0 0 0,16-6 0 0 0,7-5 0 0 0,14-9 0 0 0,10-3 0 0 0,9-7 0 0 0,21-11 0 0 0,21-12 0 0 0,23-16 0 0 0,11-15 0 0 0,6-6 0 0 0,11-7 0 0 0,8-6 0 0 0,13-9 0 0 0,8-10 0 0 0,18-7 0 0 0,11-7 0 0 0,11-4 0 0 0,13-2 0 0 0,3-1 0 0 0,7-5 0 0 0,-3-2 0 0 0,4 6 0 0 0,1 3 0 0 0,-1 2 0 0 0,-11 6 0 0 0,-11 12 0 0 0,-2 8 0 0 0,7-1 0 0 0,6-5 0 0 0,9-7 0 0 0,-2 0 0 0 0,-1-3 0 0 0,-5 2 0 0 0,-13 4 0 0 0,-9-1 0 0 0,-16 6 0 0 0,-10 6 0 0 0,-14 7 0 0 0,-10 4 0 0 0,-14 0 0 0 0,-7 3 0 0 0,-13 6 0 0 0,-15-1 0 0 0,-13 2 0 0 0,-8 3 0 0 0,-7 3 0 0 0,-13 3 0 0 0,-16 2 0 0 0,-14 1 0 0 0,-6 0 0 0 0,-4 0 0 0 0,-5 12 0 0 0,1 7 0 0 0,1 8 0 0 0,-2-3 0 0 0,-13 7 0 0 0,-10 8 0 0 0,-2 2 0 0 0,-9 1 0 0 0,0-3 0 0 0,0 3 0 0 0,-6 5 0 0 0,-3 0 0 0 0,6-3 0 0 0,6-9 0 0 0,-1-5 0 0 0,-3 3 0 0 0,-7 1 0 0 0,8-5 0 0 0,9-2 0 0 0,7-6 0 0 0,6-1 0 0 0,10 1 0 0 0,8-3 0 0 0,8-4 0 0 0,11 1 0 0 0,11-3 0 0 0,3 2 0 0 0,15-1 0 0 0,25-3 0 0 0,23-8 0 0 0,14-10 0 0 0,19-9 0 0 0,12-1 0 0 0,5-9 0 0 0,4-5 0 0 0,4-7 0 0 0,2-2 0 0 0,-7 5 0 0 0,0-2 0 0 0,5 1 0 0 0,6-4 0 0 0,-5-1 0 0 0,-10 8 0 0 0,0 3 0 0 0,5-3 0 0 0,1-1 0 0 0,0-5 0 0 0,3-2 0 0 0,0 2 0 0 0,-6 2 0 0 0,-11 8 0 0 0,-3 3 0 0 0,-6 1 0 0 0,0 5 0 0 0,-3 1 0 0 0,-3-2 0 0 0,-4 4 0 0 0,-3 4 0 0 0,4-1 0 0 0,0 3 0 0 0,0 2 0 0 0,-2 4 0 0 0,-2 3 0 0 0,-1 1 0 0 0,-1 2 0 0 0,4 0 0 0 0,3 1 0 0 0,-2 0 0 0 0,-1-6 0 0 0,-1-2 0 0 0,-2 1 0 0 0,0-5 0 0 0,-2 0 0 0 0,6 2 0 0 0,0 3 0 0 0,1 1 0 0 0,-2 3 0 0 0,4-5 0 0 0,1 0 0 0 0,-2 1 0 0 0,-2 1 0 0 0,14-4 0 0 0,14-5 0 0 0,6-1 0 0 0,8 3 0 0 0,0 2 0 0 0,-2 4 0 0 0,-9 3 0 0 0,-6-4 0 0 0,3-5 0 0 0,6-7 0 0 0,1 0 0 0 0,0 4 0 0 0,-2 4 0 0 0,2-1 0 0 0,0 1 0 0 0,-1-3 0 0 0,8-4 0 0 0,1-4 0 0 0,-3 1 0 0 0,-8 5 0 0 0,-11-1 0 0 0,-5 3 0 0 0,-6 3 0 0 0,-1 5 0 0 0,3-3 0 0 0,-2-5 0 0 0,-3 0 0 0 0,-4 2 0 0 0,-4 3 0 0 0,-3-2 0 0 0,-1-4 0 0 0,-1 0 0 0 0,-16 3 0 0 0,-22 3 0 0 0,-14 8 0 0 0,-15 11 0 0 0,-11 13 0 0 0,-14 8 0 0 0,-8 5 0 0 0,4 0 0 0 0,2 1 0 0 0,0 4 0 0 0,7-6 0 0 0,2-2 0 0 0,-6 3 0 0 0,2-4 0 0 0,-5 3 0 0 0,-8 0 0 0 0,3-5 0 0 0,8-3 0 0 0,4-5 0 0 0,5-7 0 0 0,7-1 0 0 0,5-3 0 0 0,4-2 0 0 0,3-4 0 0 0,1-2 0 0 0,1-2 0 0 0,0-1 0 0 0,0-1 0 0 0,0 1 0 0 0,0-1 0 0 0,4-10 0 0 0,13-14 0 0 0,8-8 0 0 0,5-4 0 0 0,2 0 0 0 0,7 0 0 0 0,1 1 0 0 0,5 7 0 0 0,4 9 0 0 0,0 1 0 0 0,-4 0 0 0 0,-4-3 0 0 0,-4-2 0 0 0,-4-4 0 0 0,4 5 0 0 0,0-1 0 0 0,-1 0 0 0 0,-1-2 0 0 0,-2-2 0 0 0,-2-2 0 0 0,0 0 0 0 0,5-1 0 0 0,1 5-16383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12050 4925 16383 0 0,'5'0'0'0'0,"7"0"0"0"0,7 0 0 0 0,6 0 0 0 0,3 0 0 0 0,3 0 0 0 0,1 0 0 0 0,0 0 0 0 0,1 0 0 0 0,-1 0 0 0 0,0 0 0 0 0,0 0 0 0 0,-1 0 0 0 0,0 0 0 0 0,0 0 0 0 0,1 0 0 0 0,-1 0 0 0 0,0 0 0 0 0,0 0 0 0 0,0 0 0 0 0,5 0 0 0 0,13 0 0 0 0,3 0 0 0 0,-2 0 0 0 0,1 0 0 0 0,-3 0 0 0 0,-4 0 0 0 0,-4 0 0 0 0,1 0 0 0 0,-1 0 0 0 0,-1 0 0 0 0,-3 0 0 0 0,3 0 0 0 0,1 0 0 0 0,-2 0 0 0 0,-1 0 0 0 0,3 0 0 0 0,0 0 0 0 0,4 0 0 0 0,0 0 0 0 0,-3 0 0 0 0,-2 0 0 0 0,-3 0 0 0 0,3 0 0 0 0,0 0 0 0 0,-1 0 0 0 0,-2 0 0 0 0,-2 0 0 0 0,-1 0 0 0 0,-1 0 0 0 0,0 0 0 0 0,-2 0 0 0 0,1 0 0 0 0,0 0 0 0 0,0 0 0 0 0,0 0 0 0 0,5 0 0 0 0,2 0 0 0 0,0 0 0 0 0,-2 0 0 0 0,-1 0 0 0 0,-1 0 0 0 0,-2 0 0 0 0,0 0 0 0 0,4 0 0 0 0,2-6 0 0 0,0-1 0 0 0,-2 1 0 0 0,-1 0 0 0 0,-2 2 0 0 0,5 2 0 0 0,0 1 0 0 0,0 0 0 0 0,4 1 0 0 0,5 0 0 0 0,5 1 0 0 0,0-1 0 0 0,-5 0 0 0 0,1 0 0 0 0,3 1 0 0 0,3-1 0 0 0,3 0 0 0 0,8 0 0 0 0,3 0 0 0 0,6 0 0 0 0,1 0 0 0 0,-1 0 0 0 0,-4 0 0 0 0,3 0 0 0 0,0 0 0 0 0,-3 0 0 0 0,-1 0 0 0 0,-4-6 0 0 0,0-1 0 0 0,3 1 0 0 0,1 0 0 0 0,-6 2 0 0 0,-2 2 0 0 0,-8 1 0 0 0,-1 0 0 0 0,1 1 0 0 0,-4 0 0 0 0,-4 1 0 0 0,-5-6 0 0 0,-20-13 0 0 0,-13-8 0 0 0,-13 1 0 0 0,-21-13 0 0 0,-33-25 0 0 0,-22-23 0 0 0,-29-24 0 0 0,-6 2 0 0 0,7 19 0 0 0,10 25 0 0 0,8 17 0 0 0,2 13 0 0 0,2 11 0 0 0,-1 4 0 0 0,-17 6 0 0 0,-11 5 0 0 0,-13 3 0 0 0,-26 4 0 0 0,-24-5 0 0 0,-18-5 0 0 0,-13-2 0 0 0,-7 2 0 0 0,12 3 0 0 0,15 2 0 0 0,8 3 0 0 0,8 1 0 0 0,3 2 0 0 0,9 0 0 0 0,6 0 0 0 0,14 1 0 0 0,15-1 0 0 0,19 1 0 0 0,12-1 0 0 0,12 0 0 0 0,9 0 0 0 0,8 0 0 0 0,10 0 0 0 0,9 0 0 0 0,-2 5 0 0 0,1 2 0 0 0,0 5 0 0 0,-3 6 0 0 0,-3 5 0 0 0,2 4 0 0 0,-4 8 0 0 0,-9 3 0 0 0,-4 6 0 0 0,5-5 0 0 0,9-3 0 0 0,13-3 0 0 0,10-1 0 0 0,10-2 0 0 0,9 6 0 0 0,8 1 0 0 0,4 5 0 0 0,3 6 0 0 0,2 6 0 0 0,0 4 0 0 0,0 3 0 0 0,-1 1 0 0 0,0 1 0 0 0,0 0 0 0 0,-1 1 0 0 0,0-1 0 0 0,6 0 0 0 0,11-11 0 0 0,9-9 0 0 0,11-7 0 0 0,3-8 0 0 0,7-5 0 0 0,0-6 0 0 0,7-6 0 0 0,1-5 0 0 0,1 2 0 0 0,-3 0 0 0 0,-1-2 0 0 0,8-1 0 0 0,-3 2 0 0 0,1 2 0 0 0,-4-2 0 0 0,4-1 0 0 0,-2-3 0 0 0,-6-1 0 0 0,-6-1 0 0 0,-4-1 0 0 0,0 0 0 0 0,0 0 0 0 0,-3-1 0 0 0,4 1 0 0 0,0 0 0 0 0,-2-6 0 0 0,-2-6 0 0 0,3-7 0 0 0,0 0 0 0 0,4-3 0 0 0,0-1 0 0 0,3-4 0 0 0,-2-7 0 0 0,3 2 0 0 0,-2-4 0 0 0,-3 4 0 0 0,1-3 0 0 0,-1-1 0 0 0,-2 1 0 0 0,1-5 0 0 0,-5-1 0 0 0,-5 2 0 0 0,-7 2 0 0 0,-8 1 0 0 0,-6 3 0 0 0,-6 1 0 0 0,-4 0 0 0 0,-1-4 0 0 0,-2-2 0 0 0,1 1 0 0 0,-11 1 0 0 0,-4 1 0 0 0,-3 7 0 0 0,1 3 0 0 0,3 0 0 0 0,-1-1 0 0 0,3-1 0 0 0,-2 4 0 0 0,-4 6 0 0 0,-9 0 0 0 0,-6 3 0 0 0,-1 5 0 0 0,-6 3 0 0 0,-1 2 0 0 0,-5 3 0 0 0,2 1 0 0 0,-3 0 0 0 0,1 1 0 0 0,4 0 0 0 0,-2 0 0 0 0,2-1 0 0 0,3 11 0 0 0,-8 8 0 0 0,-1 2 0 0 0,3 2 0 0 0,-2 2 0 0 0,2 8 0 0 0,-1 3 0 0 0,1 2 0 0 0,4-7 0 0 0,4 3 0 0 0,2 0 0 0 0,3 0 0 0 0,6 0 0 0 0,9-1 0 0 0,6-1 0 0 0,6-1 0 0 0,4 1 0 0 0,2-1 0 0 0,7 0 0 0 0,7-5 0 0 0,6-8 0 0 0,11-6 0 0 0,5-5 0 0 0,2-4 0 0 0,0-3 0 0 0,-2-1 0 0 0,-1 0 0 0 0,-2 0 0 0 0,0-1 0 0 0,-2 2 0 0 0,1-1 0 0 0,-1-5 0 0 0,-6-6 0 0 0,-1-2 0 0 0,-5-3 0 0 0,-1-5 0 0 0,-3-3 0 0 0,-4-3 0 0 0,-4-2 0 0 0,2 4 0 0 0,0 1 0 0 0,-2-5 0 0 0,-2-4 0 0 0,-2 0 0 0 0,-2-1 0 0 0,0 1 0 0 0,-1 1 0 0 0,-6 6 0 0 0,-12 7 0 0 0,-8 8 0 0 0,-6 5 0 0 0,-1 5 0 0 0,-2 1 0 0 0,-5 8 0 0 0,-1 12 0 0 0,2 3 0 0 0,6 3 0 0 0,-1-2 0 0 0,6-1 0 0 0,1 3 0 0 0,1 1 0 0 0,-1 1 0 0 0,4 3 0 0 0,1 0 0 0 0,4 1 0 0 0,0-5 0 0 0,3-1 0 0 0,-2-6 0 0 0,-2 6 0 0 0,-4-3 0 0 0,2 1 0 0 0,-6-3 0 0 0,2-1 0 0 0,-1 3 0 0 0,0-3 0 0 0,-2 1 0 0 0,-7 7 0 0 0,4 5 0 0 0,6 2 0 0 0,2-5 0 0 0,5-2 0 0 0,1-5 0 0 0,2-2 0 0 0,5 2 0 0 0,3 1 0 0 0,4 4 0 0 0,-4-4 0 0 0,-6-1 0 0 0,0 2 0 0 0,-4 2 0 0 0,-3 2 0 0 0,-5 1 0 0 0,-3-4 0 0 0,4-1 0 0 0,0-5 0 0 0,4 0 0 0 0,1-3 0 0 0,-3-5 0 0 0,-2 2 0 0 0,-2-2 0 0 0,-3 2 0 0 0,-1 0 0 0 0,-1-3 0 0 0,-5 2 0 0 0,-14-1 0 0 0,-13-2 0 0 0,-6 3 0 0 0,2-1 0 0 0,3-3 0 0 0,6-2 0 0 0,9-2 0 0 0,6-2 0 0 0,6-1 0 0 0,4-1 0 0 0,2 0 0 0 0,12-1 0 0 0,14 1 0 0 0,13-1 0 0 0,11 1 0 0 0,7 0 0 0 0,5 0 0 0 0,-3-6 0 0 0,-1-1 0 0 0,0-5 0 0 0,1-5 0 0 0,1-1 0 0 0,0-2 0 0 0,7-3 0 0 0,2-2 0 0 0,0 2 0 0 0,-2 0 0 0 0,0 4 0 0 0,-3 0 0 0 0,0 3 0 0 0,-1-1 0 0 0,-6-2 0 0 0,-3 1 0 0 0,2-2 0 0 0,5 4 0 0 0,4 3 0 0 0,2 0 0 0 0,-1 1 0 0 0,-6-2 0 0 0,-3 1 0 0 0,0 3 0 0 0,1-3 0 0 0,0-3 0 0 0,7 0 0 0 0,-2-2 0 0 0,-2 1 0 0 0,-6 0 0 0 0,-1-4 0 0 0,0 2 0 0 0,2-1 0 0 0,2 3 0 0 0,1 4 0 0 0,2 5 0 0 0,0 3 0 0 0,2 3 0 0 0,-1 1 0 0 0,0 2 0 0 0,1 0 0 0 0,-1-6 0 0 0,1-1 0 0 0,-1-6 0 0 0,0 0 0 0 0,0-3 0 0 0,0 0 0 0 0,0 3 0 0 0,1 4 0 0 0,-1 3 0 0 0,0 2 0 0 0,0-3 0 0 0,0-1 0 0 0,-5-5 0 0 0,-2 0 0 0 0,-5-3 0 0 0,0 1 0 0 0,-4-3 0 0 0,-4-3 0 0 0,-4-4 0 0 0,-3-3 0 0 0,8-3 0 0 0,7 5 0 0 0,7 6 0 0 0,3 6 0 0 0,2 6 0 0 0,1 3 0 0 0,1 3 0 0 0,0 2 0 0 0,-1 0 0 0 0,0 0 0 0 0,0 6 0 0 0,-1 0 0 0 0,0 6 0 0 0,1 5 0 0 0,-1 5 0 0 0,0-1 0 0 0,0 0 0 0 0,0-3 0 0 0,-5 1 0 0 0,-2-4 0 0 0,0-4 0 0 0,2-4 0 0 0,1-4 0 0 0,2-2 0 0 0,1-1 0 0 0,0-2 0 0 0,-4 6 0 0 0,-2 6 0 0 0,1 2 0 0 0,1-1 0 0 0,-4 2 0 0 0,0-1 0 0 0,1 3 0 0 0,3-2 0 0 0,1-3 0 0 0,-3 2 0 0 0,-1 4 0 0 0,1-1 0 0 0,2-3 0 0 0,2-4 0 0 0,1 2 0 0 0,-4 4 0 0 0,-2 0 0 0 0,-3 3 0 0 0,-1 3 0 0 0,2 3 0 0 0,-3 4 0 0 0,-4 1 0 0 0,-10-3 0 0 0,-11-2 0 0 0,-9-4 0 0 0,-8-6 0 0 0,-5-5 0 0 0,-2-4 0 0 0,-7-4 0 0 0,-3-1 0 0 0,2 0 0 0 0,0-1 0 0 0,3 0 0 0 0,2 0 0 0 0,1 0 0 0 0,2-5 0 0 0,0-1 0 0 0,5-5 0 0 0,2 0 0 0 0,6-4 0 0 0,-1 1 0 0 0,-1 3 0 0 0,-3 4 0 0 0,7 3 0 0 0,18 2 0 0 0,13 2 0 0 0,10 6 0 0 0,0 8 0 0 0,2 2 0 0 0,1-3 0 0 0,1 4 0 0 0,1 2 0 0 0,1 5 0 0 0,0-2 0 0 0,1-4 0 0 0,-1 0 0 0 0,0 2 0 0 0,1 4 0 0 0,-1-3 0 0 0,0-4 0 0 0,-10-5 0 0 0,-15-5 0 0 0,-13-3 0 0 0,-16-1 0 0 0,-9-3 0 0 0,-5 6 0 0 0,-2 6 0 0 0,7 7 0 0 0,8 6 0 0 0,9 4 0 0 0,6 2 0 0 0,5 2 0 0 0,-2 1 0 0 0,0-1 0 0 0,-5 0 0 0 0,-5-5 0 0 0,-5-8 0 0 0,-5-6 0 0 0,2-1 0 0 0,0-2 0 0 0,-1-3 0 0 0,-1 3 0 0 0,-3 5 0 0 0,0-1 0 0 0,-2-2 0 0 0,0-3 0 0 0,0 2 0 0 0,-1 0 0 0 0,1 2 0 0 0,-1 0 0 0 0,1-3 0 0 0,0-3 0 0 0,0-3 0 0 0,-1-1 0 0 0,1-2 0 0 0,5 4 0 0 0,2 2 0 0 0,0-1 0 0 0,-2-1 0 0 0,-1 3 0 0 0,-2 7 0 0 0,-1-1 0 0 0,0 4 0 0 0,-1-1 0 0 0,-1-5 0 0 0,1-3 0 0 0,-1-4 0 0 0,1 3 0 0 0,-6 6 0 0 0,-1-1 0 0 0,0-1 0 0 0,2-4 0 0 0,1-2 0 0 0,1-3 0 0 0,2-2 0 0 0,0 0 0 0 0,1-2 0 0 0,0 1 0 0 0,0-1 0 0 0,1-5 0 0 0,4-6 0 0 0,2-2 0 0 0,5-4 0 0 0,0-4 0 0 0,-1-3 0 0 0,2-3 0 0 0,4-2 0 0 0,5-1 0 0 0,-2 4 0 0 0,2 2 0 0 0,1 0 0 0 0,-2-1 0 0 0,0-2 0 0 0,2-1 0 0 0,2-1 0 0 0,-3 0 0 0 0,0-2 0 0 0,-4 1 0 0 0,0 0 0 0 0,-2 5 0 0 0,0 1 0 0 0,-1 6 0 0 0,-5 6 0 0 0,-3 4 0 0 0,8 5 0 0 0,12 2 0 0 0,11 2 0 0 0,10 1 0 0 0,8 0 0 0 0,5 1 0 0 0,2-2 0 0 0,1 1 0 0 0,1 5 0 0 0,-1 1 0 0 0,0 0 0 0 0,-6 3 0 0 0,-3 1 0 0 0,1-2 0 0 0,1-2 0 0 0,1-3 0 0 0,2-1 0 0 0,0-2 0 0 0,2-1 0 0 0,-5 5 0 0 0,-2 1 0 0 0,-5 6 0 0 0,0 0 0 0 0,2-2 0 0 0,3-2 0 0 0,2-3 0 0 0,2-2 0 0 0,2-2 0 0 0,1 5 0 0 0,0 6 0 0 0,-4 6 0 0 0,-3 1 0 0 0,-4 2 0 0 0,-12 2 0 0 0,-12-2 0 0 0,-10-4 0 0 0,-9-6 0 0 0,-6-5 0 0 0,-2-3 0 0 0,-2-2 0 0 0,-1-1 0 0 0,1-1 0 0 0,0 0 0 0 0,1 0 0 0 0,0 0 0 0 0,0 1 0 0 0,1 0 0 0 0,0-1 0 0 0,0 1 0 0 0,0 0 0 0 0,0 0 0 0 0,0 0 0 0 0,10 0 0 0 0,15 1 0 0 0,13-1 0 0 0,11 0 0 0 0,7 0 0 0 0,5 0 0 0 0,3 0 0 0 0,1 0 0 0 0,0 0 0 0 0,-1 0 0 0 0,0 0 0 0 0,-1 0 0 0 0,0 0 0 0 0,-1 0 0 0 0,0 0 0 0 0,1 0 0 0 0,-1 0 0 0 0,0 0 0 0 0,0 0 0 0 0,-6-6 0 0 0,-1-1 0 0 0,1 1 0 0 0,-5-5 0 0 0,0 0 0 0 0,2 2 0 0 0,3-3 0 0 0,2-5 0 0 0,1-4 0 0 0,2 0 0 0 0,1 0 0 0 0,1 3 0 0 0,-1 4 0 0 0,1-1 0 0 0,0 3 0 0 0,-1 3 0 0 0,0-2 0 0 0,1 0 0 0 0,-7-2 0 0 0,-1 0 0 0 0,1 3 0 0 0,-5-3 0 0 0,1 2 0 0 0,1 2 0 0 0,2 2 0 0 0,3-2 0 0 0,1 0 0 0 0,3 2 0 0 0,-1 1 0 0 0,2-2 0 0 0,-6-6 0 0 0,-1-1 0 0 0,0 3 0 0 0,1 3 0 0 0,-4 8 0 0 0,-6 10 0 0 0,-5 9 0 0 0,-10 6 0 0 0,-5 5 0 0 0,-8 2 0 0 0,-6 2 0 0 0,-1 0 0 0 0,-2 0 0 0 0,3-1 0 0 0,-2 0 0 0 0,-1 0 0 0 0,1-1 0 0 0,5 1 0 0 0,5-1 0 0 0,4 0 0 0 0,3 0 0 0 0,-3-5 0 0 0,-1-2 0 0 0,2 0 0 0 0,0 2 0 0 0,2 1 0 0 0,1 2 0 0 0,-4-5 0 0 0,-6 0 0 0 0,-7-5 0 0 0,-5-5 0 0 0,1-1 0 0 0,-1-1 0 0 0,5 2 0 0 0,-1-2 0 0 0,-2-2 0 0 0,-2-3 0 0 0,2 2 0 0 0,0 0 0 0 0,-1-1 0 0 0,-3-3 0 0 0,4 4 0 0 0,0 0 0 0 0,3 3 0 0 0,1 6 0 0 0,-3 5 0 0 0,-3-2 0 0 0,3 1 0 0 0,0-3 0 0 0,3 0 0 0 0,4 3 0 0 0,0 2 0 0 0,-3-2 0 0 0,-4-6 0 0 0,-4-5 0 0 0,-3-4 0 0 0,-7-4 0 0 0,-3-7 0 0 0,0-4 0 0 0,1 1 0 0 0,1 0 0 0 0,2 2 0 0 0,1-3 0 0 0,1-1 0 0 0,6-4 0 0 0,2-4 0 0 0,0-1 0 0 0,-1 4 0 0 0,3-2 0 0 0,0 3 0 0 0,-1-3 0 0 0,-2 3 0 0 0,-2-3 0 0 0,3-4 0 0 0,1 2 0 0 0,4-2 0 0 0,0 3 0 0 0,-2-1 0 0 0,-2-3 0 0 0,2-3 0 0 0,-1 3 0 0 0,4-1 0 0 0,0 4 0 0 0,-3-1 0 0 0,-3 3 0 0 0,3-1 0 0 0,-1 3 0 0 0,4-2 0 0 0,-1 1 0 0 0,-2-1 0 0 0,-3-4 0 0 0,-2-3 0 0 0,-3-4 0 0 0,-1-1 0 0 0,-1-3 0 0 0,-1 0 0 0 0,1 4 0 0 0,-1 3 0 0 0,6-2 0 0 0,1 6 0 0 0,6-1 0 0 0,0 4 0 0 0,4-1 0 0 0,-1 4 0 0 0,-4 3 0 0 0,3 9 0 0 0,8 10 0 0 0,7 9 0 0 0,8 2 0 0 0,9 3 0 0 0,13 3 0 0 0,6 2 0 0 0,3-3 0 0 0,-5-1 0 0 0,-3-3 0 0 0,0-6 0 0 0,-1 0 0 0 0,1-2 0 0 0,1-4 0 0 0,0 3 0 0 0,0-1 0 0 0,1 4 0 0 0,0-2 0 0 0,0-1 0 0 0,1 1 0 0 0,-1 0 0 0 0,0-3 0 0 0,0 2 0 0 0,0 0 0 0 0,1-2 0 0 0,-1-3 0 0 0,0-2 0 0 0,0 3 0 0 0,0 1 0 0 0,0 4 0 0 0,0 0 0 0 0,0-2 0 0 0,1 3 0 0 0,-1-2 0 0 0,0-1 0 0 0,-5 2 0 0 0,-2-1 0 0 0,0-3 0 0 0,2-1 0 0 0,-4 2 0 0 0,0 0 0 0 0,-5 3 0 0 0,2 1 0 0 0,1-3 0 0 0,4-3 0 0 0,2 3 0 0 0,3 0 0 0 0,1 3 0 0 0,-5 5 0 0 0,0-1 0 0 0,0-3 0 0 0,1-4 0 0 0,2-4 0 0 0,-4 3 0 0 0,-1-1 0 0 0,1-1 0 0 0,1 3 0 0 0,3 0 0 0 0,1-1 0 0 0,1 2 0 0 0,1 0 0 0 0,-5 3 0 0 0,-7 5 0 0 0,-12-2 0 0 0,-23-2 0 0 0,-14-5 0 0 0,-7-9 0 0 0,-3-5 0 0 0,-5-7 0 0 0,0-6 0 0 0,2-7 0 0 0,9-4 0 0 0,9-2 0 0 0,10-2 0 0 0,7 0 0 0 0,5-1 0 0 0,3 1 0 0 0,1 0 0 0 0,7 6 0 0 0,6 6 0 0 0,6 8 0 0 0,6 0 0 0 0,3 2 0 0 0,2-2 0 0 0,1 0 0 0 0,0 3 0 0 0,-4-2 0 0 0,-3 0 0 0 0,0 2 0 0 0,1 3 0 0 0,2 2 0 0 0,6 2 0 0 0,3-4 0 0 0,0-1 0 0 0,-6-5 0 0 0,-3 0 0 0 0,5 2 0 0 0,1-3 0 0 0,1-4 0 0 0,4 1 0 0 0,2 2 0 0 0,-2 0 0 0 0,4-5 0 0 0,0 2 0 0 0,2-1 0 0 0,5-4 0 0 0,-1 3 0 0 0,-3-2 0 0 0,1-1 0 0 0,-3-4 0 0 0,-3 4 0 0 0,-3 0 0 0 0,2-7 0 0 0,0 1 0 0 0,4 1 0 0 0,-1-1 0 0 0,-2-1 0 0 0,-3 0 0 0 0,-2-1 0 0 0,-2 4 0 0 0,-2 2 0 0 0,-1 0 0 0 0,0 3 0 0 0,-1 6 0 0 0,-4 0 0 0 0,-3 2 0 0 0,1-1 0 0 0,7-4 0 0 0,-2-5 0 0 0,0-2 0 0 0,-1 1 0 0 0,1 1 0 0 0,1-7 0 0 0,0 2 0 0 0,1 0 0 0 0,0 5 0 0 0,0 7 0 0 0,0 0 0 0 0,-5-2 0 0 0,-2 2 0 0 0,1-2 0 0 0,0 3 0 0 0,-2-2 0 0 0,-7-4 0 0 0,0 3 0 0 0,3 4 0 0 0,2 4 0 0 0,5 4 0 0 0,-9 8 0 0 0,-12 10 0 0 0,-13 7 0 0 0,-9 6 0 0 0,-8 4 0 0 0,1 3 0 0 0,-1 0 0 0 0,3 1 0 0 0,6 0 0 0 0,-5-11 0 0 0,-4-20 0 0 0,-8-10 0 0 0,-5-4 0 0 0,0-5 0 0 0,0 0 0 0 0,8-2 0 0 0,8-3 0 0 0,13-4 0 0 0,19-1 0 0 0,18 2 0 0 0,10 7 0 0 0,4 5 0 0 0,-1 6 0 0 0,4 3 0 0 0,5 4 0 0 0,-1 0 0 0 0,-3 1 0 0 0,-5 0 0 0 0,-4 0 0 0 0,-2 0 0 0 0,3 0 0 0 0,5-1 0 0 0,7 0 0 0 0,5 0 0 0 0,3 0 0 0 0,-2 0 0 0 0,0 0 0 0 0,0 0 0 0 0,2 0 0 0 0,2-5 0 0 0,-5-8 0 0 0,0 0 0 0 0,-5 0 0 0 0,-5 4 0 0 0,-6 3 0 0 0,-14 2 0 0 0,-11-3 0 0 0,-14 0 0 0 0,-12 0 0 0 0,-9 2 0 0 0,-6 2 0 0 0,-5 1 0 0 0,-1 1 0 0 0,0 1 0 0 0,-1 0 0 0 0,-4 1 0 0 0,-7-12 0 0 0,-6-2 0 0 0,-11-1 0 0 0,-10 4 0 0 0,-3 2 0 0 0,5 3 0 0 0,10 3 0 0 0,4 1 0 0 0,6 1 0 0 0,2 5 0 0 0,3 8 0 0 0,4 12 0 0 0,-2 12 0 0 0,-3 11 0 0 0,-6 8 0 0 0,2-1 0 0 0,3-4 0 0 0,0-11 0 0 0,-3-2 0 0 0,-4-1 0 0 0,3 2 0 0 0,3 1 0 0 0,1-1 0 0 0,7-2 0 0 0,1-3 0 0 0,1-1 0 0 0,2 5 0 0 0,2-5 0 0 0,1-3 0 0 0,6 0 0 0 0,3-6 0 0 0,5-2 0 0 0,11-4 0 0 0,18-6 0 0 0,12-4 0 0 0,8-4 0 0 0,9-8 0 0 0,14-14 0 0 0,4-8 0 0 0,2-12 0 0 0,7-4 0 0 0,3-5 0 0 0,5-6 0 0 0,2-4 0 0 0,3 3 0 0 0,-7 9 0 0 0,-10 3 0 0 0,-5 3 0 0 0,-12 3 0 0 0,-9 7 0 0 0,-10 4 0 0 0,-15 5 0 0 0,-20 12 0 0 0,-24 13 0 0 0,-17 16 0 0 0,-11 9 0 0 0,-5 11 0 0 0,-8 3 0 0 0,-7 5 0 0 0,0 0 0 0 0,-2 6 0 0 0,-4 1 0 0 0,4 0 0 0 0,4-4 0 0 0,11 0 0 0 0,1-3 0 0 0,7-11 0 0 0,7 0 0 0 0,4-8 0 0 0,9-3 0 0 0,6-6 0 0 0,4-6 0 0 0,7-2 0 0 0,2 4 0 0 0,-1-2 0 0 0,3 2 0 0 0,6 3 0 0 0,9-1 0 0 0,12-4 0 0 0,19-16 0 0 0,16-17 0 0 0,12-23 0 0 0,17-19 0 0 0,18-16 0 0 0,9-16 0 0 0,14-2 0 0 0,5-3 0 0 0,7 1 0 0 0,0 6 0 0 0,-2-4 0 0 0,1-1 0 0 0,-11 5 0 0 0,-14 12 0 0 0,-13 10 0 0 0,-11 10 0 0 0,-17 10 0 0 0,-15 7 0 0 0,-13 7 0 0 0,-13 2 0 0 0,-14 8 0 0 0,-12 7 0 0 0,-11 7 0 0 0,-7 5 0 0 0,-4 4 0 0 0,-3 1 0 0 0,0 1 0 0 0,-5 1 0 0 0,-1 4 0 0 0,-5 8 0 0 0,1 0 0 0 0,7 4 0 0 0,5-1 0 0 0,8 1 0 0 0,2-2 0 0 0,6 2 0 0 0,-1-3 0 0 0,-2 2 0 0 0,-3 3 0 0 0,-3-2 0 0 0,-9 2 0 0 0,-2 2 0 0 0,-2-3 0 0 0,1 2 0 0 0,1-4 0 0 0,-3 1 0 0 0,-1 3 0 0 0,1-3 0 0 0,2-3 0 0 0,8 0 0 0 0,3 3 0 0 0,0-2 0 0 0,0 3 0 0 0,-1-3 0 0 0,4 1 0 0 0,1-2 0 0 0,-2 2 0 0 0,4 3 0 0 0,0-1 0 0 0,3 0 0 0 0,4 3 0 0 0,0 3 0 0 0,2 3 0 0 0,-3-4 0 0 0,1-1 0 0 0,-2-4 0 0 0,1 1 0 0 0,3 1 0 0 0,3 2 0 0 0,-2-1 0 0 0,1-1 0 0 0,1 2 0 0 0,3 3 0 0 0,2 1 0 0 0,6-3 0 0 0,9 0 0 0 0,7-5 0 0 0,0 0 0 0 0,3-3 0 0 0,8-5 0 0 0,4-4 0 0 0,1-3 0 0 0,6-2 0 0 0,7-2 0 0 0,-1 0 0 0 0,-2-1 0 0 0,2 0 0 0 0,8-5 0 0 0,6-1 0 0 0,3-1 0 0 0,-4-2 0 0 0,-2-7 0 0 0,0-4 0 0 0,-4-5 0 0 0,-2-3 0 0 0,-3 4 0 0 0,-5 6 0 0 0,0 0 0 0 0,3-1 0 0 0,5 3 0 0 0,-1 4 0 0 0,0-2 0 0 0,-2-2 0 0 0,1-5 0 0 0,-3 3 0 0 0,1-2 0 0 0,3-2 0 0 0,4-3 0 0 0,3 3 0 0 0,7-4 0 0 0,8 1 0 0 0,4-5 0 0 0,-3-2 0 0 0,4-2 0 0 0,-2-4 0 0 0,13-2 0 0 0,2 1 0 0 0,-4 3 0 0 0,-6 6 0 0 0,-12 10 0 0 0,-7 2 0 0 0,-8 0 0 0 0,-9-3 0 0 0,-6 3 0 0 0,-15 4 0 0 0,-18 5 0 0 0,-14 4 0 0 0,-11 3 0 0 0,-8 3 0 0 0,-10 0 0 0 0,-4 11 0 0 0,-5 10 0 0 0,-6 11 0 0 0,-5 5 0 0 0,-2 8 0 0 0,-14 11 0 0 0,-4 7 0 0 0,-5 9 0 0 0,-10 3 0 0 0,-15 4 0 0 0,-6 4 0 0 0,-10 11 0 0 0,0-2 0 0 0,-5 0 0 0 0,-8 1 0 0 0,-2-1 0 0 0,-4 1 0 0 0,-3-5 0 0 0,0-2 0 0 0,-1 6 0 0 0,-2 3 0 0 0,9-4 0 0 0,0-1 0 0 0,9-1 0 0 0,5-5 0 0 0,13-5 0 0 0,16-6 0 0 0,7-5 0 0 0,14-9 0 0 0,10-3 0 0 0,9-7 0 0 0,21-11 0 0 0,21-12 0 0 0,23-16 0 0 0,11-15 0 0 0,6-6 0 0 0,11-7 0 0 0,8-6 0 0 0,13-9 0 0 0,8-10 0 0 0,18-7 0 0 0,11-7 0 0 0,11-4 0 0 0,13-2 0 0 0,3-1 0 0 0,7-5 0 0 0,-3-2 0 0 0,4 6 0 0 0,1 3 0 0 0,-1 2 0 0 0,-11 6 0 0 0,-11 12 0 0 0,-2 8 0 0 0,7-1 0 0 0,6-5 0 0 0,9-7 0 0 0,-2 0 0 0 0,-1-3 0 0 0,-5 2 0 0 0,-13 4 0 0 0,-9-1 0 0 0,-16 6 0 0 0,-10 6 0 0 0,-14 7 0 0 0,-10 4 0 0 0,-14 0 0 0 0,-7 3 0 0 0,-13 6 0 0 0,-15-1 0 0 0,-13 2 0 0 0,-8 3 0 0 0,-7 3 0 0 0,-13 3 0 0 0,-16 2 0 0 0,-14 1 0 0 0,-6 0 0 0 0,-4 0 0 0 0,-5 12 0 0 0,1 7 0 0 0,1 8 0 0 0,-2-3 0 0 0,-13 7 0 0 0,-10 8 0 0 0,-2 2 0 0 0,-9 1 0 0 0,0-3 0 0 0,0 3 0 0 0,-6 5 0 0 0,-3 0 0 0 0,6-3 0 0 0,6-9 0 0 0,-1-5 0 0 0,-3 3 0 0 0,-7 1 0 0 0,8-5 0 0 0,9-2 0 0 0,7-6 0 0 0,6-1 0 0 0,10 1 0 0 0,8-3 0 0 0,8-4 0 0 0,11 1 0 0 0,11-3 0 0 0,3 2 0 0 0,15-1 0 0 0,25-3 0 0 0,23-8 0 0 0,14-10 0 0 0,19-9 0 0 0,12-1 0 0 0,5-9 0 0 0,4-5 0 0 0,4-7 0 0 0,2-2 0 0 0,-7 5 0 0 0,0-2 0 0 0,5 1 0 0 0,6-4 0 0 0,-5-1 0 0 0,-10 8 0 0 0,0 3 0 0 0,5-3 0 0 0,1-1 0 0 0,0-5 0 0 0,3-2 0 0 0,0 2 0 0 0,-6 2 0 0 0,-11 8 0 0 0,-3 3 0 0 0,-6 1 0 0 0,0 5 0 0 0,-3 1 0 0 0,-3-2 0 0 0,-4 4 0 0 0,-3 4 0 0 0,4-1 0 0 0,0 3 0 0 0,0 2 0 0 0,-2 4 0 0 0,-2 3 0 0 0,-1 1 0 0 0,-1 2 0 0 0,4 0 0 0 0,3 1 0 0 0,-2 0 0 0 0,-1-6 0 0 0,-1-2 0 0 0,-2 1 0 0 0,0-5 0 0 0,-2 0 0 0 0,6 2 0 0 0,0 3 0 0 0,1 1 0 0 0,-2 3 0 0 0,4-5 0 0 0,1 0 0 0 0,-2 1 0 0 0,-2 1 0 0 0,14-4 0 0 0,14-5 0 0 0,6-1 0 0 0,8 3 0 0 0,0 2 0 0 0,-2 4 0 0 0,-9 3 0 0 0,-6-4 0 0 0,3-5 0 0 0,6-7 0 0 0,1 0 0 0 0,0 4 0 0 0,-2 4 0 0 0,2-1 0 0 0,0 1 0 0 0,-1-3 0 0 0,8-4 0 0 0,1-4 0 0 0,-3 1 0 0 0,-8 5 0 0 0,-11-1 0 0 0,-5 3 0 0 0,-6 3 0 0 0,-1 5 0 0 0,3-3 0 0 0,-2-5 0 0 0,-3 0 0 0 0,-4 2 0 0 0,-4 3 0 0 0,-3-2 0 0 0,-1-4 0 0 0,-1 0 0 0 0,-16 3 0 0 0,-22 3 0 0 0,-14 8 0 0 0,-15 11 0 0 0,-11 13 0 0 0,-14 8 0 0 0,-8 5 0 0 0,4 0 0 0 0,2 1 0 0 0,0 4 0 0 0,7-6 0 0 0,2-2 0 0 0,-6 3 0 0 0,2-4 0 0 0,-5 3 0 0 0,-8 0 0 0 0,3-5 0 0 0,8-3 0 0 0,4-5 0 0 0,5-7 0 0 0,7-1 0 0 0,5-3 0 0 0,4-2 0 0 0,3-4 0 0 0,1-2 0 0 0,1-2 0 0 0,0-1 0 0 0,0-1 0 0 0,0 1 0 0 0,0-1 0 0 0,4-10 0 0 0,13-14 0 0 0,8-8 0 0 0,5-4 0 0 0,2 0 0 0 0,7 0 0 0 0,1 1 0 0 0,5 7 0 0 0,4 9 0 0 0,0 1 0 0 0,-4 0 0 0 0,-4-3 0 0 0,-4-2 0 0 0,-4-4 0 0 0,4 5 0 0 0,0-1 0 0 0,-1 0 0 0 0,-1-2 0 0 0,-2-2 0 0 0,-2-2 0 0 0,0 0 0 0 0,5-1 0 0 0,1 5-16383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21423 5544 16383 0 0,'-5'0'0'0'0,"-7"0"0"0"0,-7 0 0 0 0,-6 0 0 0 0,-3 0 0 0 0,-3 0 0 0 0,-1 0 0 0 0,0 0 0 0 0,-1 0 0 0 0,1 0 0 0 0,0 0 0 0 0,1 0 0 0 0,-1 0 0 0 0,1 0 0 0 0,0 0 0 0 0,0 0 0 0 0,0 0 0 0 0,-1 0 0 0 0,1 0 0 0 0,0 0 0 0 0,0 0 0 0 0,0 0 0 0 0,0 0 0 0 0,0 0 0 0 0,0 0 0 0 0,0 0 0 0 0,-6 0 0 0 0,-1 0 0 0 0,0 0 0 0 0,2 0 0 0 0,1 0 0 0 0,1 0 0 0 0,2 0 0 0 0,0 0 0 0 0,1 0 0 0 0,0 0 0 0 0,0 0 0 0 0,0 0 0 0 0,1 0 0 0 0,-1 0 0 0 0,0-5 0 0 0,-1-2 0 0 0,1 0 0 0 0,0 1 0 0 0,-5 3 0 0 0,-2 0 0 0 0,0 2 0 0 0,1 0 0 0 0,2 1 0 0 0,2 1 0 0 0,0-6 0 0 0,2-2 0 0 0,0 0 0 0 0,0 2 0 0 0,0 2 0 0 0,0 0 0 0 0,0 2 0 0 0,0 0 0 0 0,0 1 0 0 0,0-5 0 0 0,0-1 0 0 0,0-6 0 0 0,0 0 0 0 0,0 1 0 0 0,-1 4 0 0 0,1 1 0 0 0,0 4 0 0 0,0 0 0 0 0,0 2 0 0 0,0 0 0 0 0,0 1 0 0 0,-1-1 0 0 0,1 1 0 0 0,0-1 0 0 0,0 0 0 0 0,0 0 0 0 0,0 1 0 0 0,0-1 0 0 0,0 0 0 0 0,-1 0 0 0 0,1-1 0 0 0,0 1 0 0 0,0 0 0 0 0,0 0 0 0 0,0 0 0 0 0,0 0 0 0 0,0 0 0 0 0,-1 0 0 0 0,1 0 0 0 0,0 0 0 0 0,0 0 0 0 0,0 0 0 0 0,0 0 0 0 0,0 0 0 0 0,0 0 0 0 0,-1 0 0 0 0,1 0 0 0 0,0 0 0 0 0,0 0 0 0 0,0 0 0 0 0,0 0 0 0 0,0 0 0 0 0,0 0 0 0 0,-1 0 0 0 0,1 0 0 0 0,0 0 0 0 0,0 0 0 0 0,0 0 0 0 0,0 0 0 0 0,0 0 0 0 0,-1 0 0 0 0,1 6 0 0 0,0 1 0 0 0,0-1 0 0 0,0 0 0 0 0,0-2 0 0 0,0 3 0 0 0,0 2 0 0 0,-1-2 0 0 0,1-2 0 0 0,0 4 0 0 0,0 0 0 0 0,0-1 0 0 0,0-2 0 0 0,0-3 0 0 0,0 0 0 0 0,5 3 0 0 0,2 1 0 0 0,5 5 0 0 0,0 0 0 0 0,-2-2 0 0 0,3 3 0 0 0,-1-1 0 0 0,3 2 0 0 0,-1 0 0 0 0,2 2 0 0 0,3 4 0 0 0,5 4 0 0 0,3 2 0 0 0,7 4 0 0 0,9-5 0 0 0,7-1 0 0 0,6 1 0 0 0,4-3 0 0 0,3-7 0 0 0,0-5 0 0 0,1-4 0 0 0,0-3 0 0 0,-1-3 0 0 0,0 0 0 0 0,0-1 0 0 0,-1-1 0 0 0,0 2 0 0 0,0-1 0 0 0,0 0 0 0 0,0 1 0 0 0,1 0 0 0 0,-1 0 0 0 0,0 0 0 0 0,0 0 0 0 0,0-5 0 0 0,0-7 0 0 0,0-2 0 0 0,0 2 0 0 0,0 2 0 0 0,1 4 0 0 0,-1 3 0 0 0,0 1 0 0 0,0 1 0 0 0,-5-4 0 0 0,-2-1 0 0 0,0-6 0 0 0,2 0 0 0 0,1 2 0 0 0,2 3 0 0 0,1 2 0 0 0,6 2 0 0 0,2 2 0 0 0,0 0 0 0 0,-1 2 0 0 0,-2-1 0 0 0,-1 1 0 0 0,-2-1 0 0 0,0 0 0 0 0,-1 1 0 0 0,0-1 0 0 0,0 0 0 0 0,0 0 0 0 0,0 0 0 0 0,0 0 0 0 0,0 0 0 0 0,0 0 0 0 0,0 0 0 0 0,0 0 0 0 0,0 0 0 0 0,0 0 0 0 0,0 0 0 0 0,1 0 0 0 0,-1 0 0 0 0,0 0 0 0 0,0 0 0 0 0,5 0 0 0 0,3 0 0 0 0,-2 0 0 0 0,0 0 0 0 0,-2 0 0 0 0,-2 0 0 0 0,0 0 0 0 0,-2 0 0 0 0,1 0 0 0 0,-1 0 0 0 0,-1 0 0 0 0,1 0 0 0 0,0 0 0 0 0,0 0 0 0 0,0 0 0 0 0,0 0 0 0 0,0 0 0 0 0,0 0 0 0 0,1 0 0 0 0,-1 0 0 0 0,0 0 0 0 0,0 0 0 0 0,0 0 0 0 0,0 0 0 0 0,0 0 0 0 0,0 0 0 0 0,1 0 0 0 0,-1 0 0 0 0,0 0 0 0 0,0 0 0 0 0,0 0 0 0 0,0 0 0 0 0,0 0 0 0 0,-5-6 0 0 0,-2-1 0 0 0,1 1 0 0 0,0 0 0 0 0,3 2 0 0 0,0-3 0 0 0,2-2 0 0 0,1 2 0 0 0,0-4 0 0 0,0 1 0 0 0,1 1 0 0 0,-1 3 0 0 0,1 2 0 0 0,-1 1 0 0 0,0 2 0 0 0,0 1 0 0 0,0 0 0 0 0,1 1 0 0 0,-1-1 0 0 0,0 1 0 0 0,0-1 0 0 0,0 0 0 0 0,0 0 0 0 0,0 0 0 0 0,0 0 0 0 0,1 0 0 0 0,-1 0 0 0 0,0 0 0 0 0,0 0 0 0 0,0 0 0 0 0,0 0 0 0 0,0 0 0 0 0,0 0 0 0 0,1 0 0 0 0,-1 0 0 0 0,0 0 0 0 0,0 0 0 0 0,0 0 0 0 0,0 0 0 0 0,0 0 0 0 0,0 0 0 0 0,1 0 0 0 0,-12 0 0 0 0,-13 0 0 0 0,-14 0 0 0 0,-11 0 0 0 0,-8 0 0 0 0,-4 0 0 0 0,-3 0 0 0 0,-1 0 0 0 0,1 0 0 0 0,-1 0 0 0 0,1 0 0 0 0,1 0 0 0 0,1 6 0 0 0,-1 1 0 0 0,1 5 0 0 0,0 0 0 0 0,0-1 0 0 0,0-4 0 0 0,5 4 0 0 0,2-1 0 0 0,0-2 0 0 0,-2-2 0 0 0,-1-3 0 0 0,-2 4 0 0 0,-1 1 0 0 0,0-1 0 0 0,-2-2 0 0 0,6 4 0 0 0,2 0 0 0 0,5 3 0 0 0,0 1 0 0 0,-2-2 0 0 0,-2-4 0 0 0,-4-2 0 0 0,-1-3 0 0 0,-2 0 0 0 0,-1-2 0 0 0,0-1 0 0 0,-1 1 0 0 0,1-1 0 0 0,-1 1 0 0 0,1-1 0 0 0,-1 1 0 0 0,-4 0 0 0 0,-2 0 0 0 0,-6 0 0 0 0,1 0 0 0 0,1 0 0 0 0,3 0 0 0 0,3 0 0 0 0,2 0 0 0 0,-4 0 0 0 0,0 0 0 0 0,0 0 0 0 0,-3 0 0 0 0,-16 0 0 0 0,-9 0 0 0 0,1 0 0 0 0,7 0 0 0 0,2 0 0 0 0,6 0 0 0 0,6 0 0 0 0,5 0 0 0 0,-2 0 0 0 0,-4 0 0 0 0,1 0 0 0 0,2 0 0 0 0,2 0 0 0 0,4 0 0 0 0,2 0 0 0 0,2 0 0 0 0,1 0 0 0 0,0 0 0 0 0,0 0 0 0 0,1 0 0 0 0,-1 0 0 0 0,0 0 0 0 0,-5 0 0 0 0,-2 0 0 0 0,-5 0 0 0 0,-1 0 0 0 0,3 0 0 0 0,2 0 0 0 0,2 0 0 0 0,3 0 0 0 0,2 0 0 0 0,1 0 0 0 0,0 0 0 0 0,-5 0 0 0 0,-2 0 0 0 0,-4 0 0 0 0,-2 0 0 0 0,3 0 0 0 0,-3 0 0 0 0,1 0 0 0 0,2 0 0 0 0,3 0 0 0 0,3 0 0 0 0,1 5 0 0 0,3 2 0 0 0,-1 0 0 0 0,2-1 0 0 0,-1-3 0 0 0,6 5 0 0 0,1 0 0 0 0,0 0 0 0 0,-1 2 0 0 0,-3 1 0 0 0,0-2 0 0 0,-2-3 0 0 0,-1-2 0 0 0,0-1 0 0 0,0-3 0 0 0,-6 1 0 0 0,-2-2 0 0 0,1 1 0 0 0,2-1 0 0 0,1 1 0 0 0,1 0 0 0 0,2 0 0 0 0,0-1 0 0 0,1 1 0 0 0,0 0 0 0 0,0 0 0 0 0,0 0 0 0 0,-5 6 0 0 0,-2 1 0 0 0,0 0 0 0 0,2-2 0 0 0,1-1 0 0 0,7 3 0 0 0,8 7 0 0 0,2 0 0 0 0,4 4 0 0 0,5 3 0 0 0,3 4 0 0 0,3 3 0 0 0,8-4 0 0 0,7-5 0 0 0,8-6 0 0 0,6-6 0 0 0,3-3 0 0 0,2-3 0 0 0,1-2 0 0 0,1 0 0 0 0,0 0 0 0 0,-1 0 0 0 0,0 0 0 0 0,0 1 0 0 0,-1-1 0 0 0,0 1 0 0 0,0 0 0 0 0,0 0 0 0 0,0 0 0 0 0,0 0 0 0 0,1 0 0 0 0,-1 0 0 0 0,0 0 0 0 0,0 0 0 0 0,0 0 0 0 0,0 0 0 0 0,0 0 0 0 0,0 0 0 0 0,1 0 0 0 0,-1 0 0 0 0,0 0 0 0 0,0 0 0 0 0,0 0 0 0 0,0 0 0 0 0,0 0 0 0 0,0-5 0 0 0,1-2 0 0 0,-1 0 0 0 0,5 2 0 0 0,2 1 0 0 0,0 2 0 0 0,-1 0 0 0 0,-2 2 0 0 0,-2 0 0 0 0,0 0 0 0 0,-2 0 0 0 0,0 1 0 0 0,0-1 0 0 0,0 0 0 0 0,0 0 0 0 0,0 0 0 0 0,0 0 0 0 0,0 0 0 0 0,0 0 0 0 0,0 0 0 0 0,0 0 0 0 0,0 0 0 0 0,0 0 0 0 0,6 0 0 0 0,1 0 0 0 0,0 0 0 0 0,-2 0 0 0 0,-1 0 0 0 0,-1 0 0 0 0,-2 0 0 0 0,0 0 0 0 0,-1 0 0 0 0,0 0 0 0 0,0 0 0 0 0,0 0 0 0 0,-1 0 0 0 0,1 0 0 0 0,0 0 0 0 0,0 0 0 0 0,1 0 0 0 0,-1 0 0 0 0,0 0 0 0 0,0 0 0 0 0,0 0 0 0 0,0 0 0 0 0,0 0 0 0 0,1 0 0 0 0,-1 0 0 0 0,0 0 0 0 0,5-5 0 0 0,2-2 0 0 0,6 0 0 0 0,-1 2 0 0 0,4 1 0 0 0,-1 2 0 0 0,-3 0 0 0 0,-4 2 0 0 0,-2-6 0 0 0,-4 0 0 0 0,0-6 0 0 0,-2 0 0 0 0,-1 1 0 0 0,1 4 0 0 0,-1 2 0 0 0,1 2 0 0 0,0 2 0 0 0,-6-5 0 0 0,-1-1 0 0 0,1 1 0 0 0,0 1 0 0 0,3 2 0 0 0,0-4 0 0 0,2-2 0 0 0,1 2 0 0 0,0 2 0 0 0,0 1 0 0 0,1 2 0 0 0,-1 1 0 0 0,1 1 0 0 0,-1 0 0 0 0,0 0 0 0 0,0-4 0 0 0,0-3 0 0 0,1-5 0 0 0,-1 0 0 0 0,0 1 0 0 0,0 4 0 0 0,0 1 0 0 0,0 4 0 0 0,0 0 0 0 0,0 2 0 0 0,-5-5 0 0 0,-2-2 0 0 0,1 1 0 0 0,0 1 0 0 0,3 2 0 0 0,0 1 0 0 0,2 0 0 0 0,1 2 0 0 0,0-5 0 0 0,0-2 0 0 0,1 0 0 0 0,-1 2 0 0 0,1 2 0 0 0,-12 6 0 0 0,-8 8 0 0 0,-12 7 0 0 0,-11 2 0 0 0,-3 1 0 0 0,-6-2 0 0 0,2 1 0 0 0,-2-3 0 0 0,2 1 0 0 0,0-3 0 0 0,-4 1 0 0 0,-2 4 0 0 0,-3-2 0 0 0,-2 2 0 0 0,-1-4 0 0 0,-1-3 0 0 0,-1 1 0 0 0,0-2 0 0 0,1-3 0 0 0,-1-3 0 0 0,1-3 0 0 0,-1-1 0 0 0,1-2 0 0 0,0 0 0 0 0,0-1 0 0 0,0 1 0 0 0,0-1 0 0 0,0 1 0 0 0,0 0 0 0 0,-1-1 0 0 0,1 1 0 0 0,0 0 0 0 0,0 0 0 0 0,0 0 0 0 0,0 0 0 0 0,5 6 0 0 0,2 1 0 0 0,-1-1 0 0 0,5 5 0 0 0,0 0 0 0 0,-2-2 0 0 0,-3-2 0 0 0,-1-3 0 0 0,-3-1 0 0 0,-1 3 0 0 0,-1 1 0 0 0,-1 0 0 0 0,1-2 0 0 0,-1 3 0 0 0,1 1 0 0 0,-1-1 0 0 0,1-2 0 0 0,5 3 0 0 0,-3 0 0 0 0,-3-1 0 0 0,0-3 0 0 0,-1 4 0 0 0,1 0 0 0 0,-1-1 0 0 0,1-3 0 0 0,-5-1 0 0 0,-6-2 0 0 0,-7-7 0 0 0,-11-1 0 0 0,-11-1 0 0 0,-4 1 0 0 0,-4 2 0 0 0,0 1 0 0 0,-2 1 0 0 0,3 2 0 0 0,3 0 0 0 0,5 0 0 0 0,9 0 0 0 0,4 0 0 0 0,2 1 0 0 0,0-1 0 0 0,3 0 0 0 0,1 0 0 0 0,-1 0 0 0 0,2 0 0 0 0,6 0 0 0 0,4 0 0 0 0,4 0 0 0 0,3 0 0 0 0,3 0 0 0 0,-5 0 0 0 0,-2 0 0 0 0,1 0 0 0 0,2 0 0 0 0,0 0 0 0 0,2 0 0 0 0,1 0 0 0 0,-5 0 0 0 0,-1 0 0 0 0,-5 5 0 0 0,0 2 0 0 0,2 0 0 0 0,2-2 0 0 0,3-1 0 0 0,-3-1 0 0 0,-1 3 0 0 0,2 2 0 0 0,2-1 0 0 0,1-2 0 0 0,8 4 0 0 0,2 0 0 0 0,0-2 0 0 0,0-1 0 0 0,-2-2 0 0 0,-2-2 0 0 0,0-1 0 0 0,-2-1 0 0 0,0 0 0 0 0,0 0 0 0 0,0-1 0 0 0,-1 1 0 0 0,1 0 0 0 0,5 5 0 0 0,2 2 0 0 0,-6 5 0 0 0,-3 0 0 0 0,-1-1 0 0 0,0-4 0 0 0,0-1 0 0 0,1 2 0 0 0,1 0 0 0 0,5 4 0 0 0,3 1 0 0 0,-1 2 0 0 0,0-1 0 0 0,-2-2 0 0 0,-2 1 0 0 0,-1 4 0 0 0,0-1 0 0 0,-1-3 0 0 0,-1-3 0 0 0,1-5 0 0 0,0-2 0 0 0,-1-1 0 0 0,1-2 0 0 0,0-1 0 0 0,-1 0 0 0 0,1 1 0 0 0,5-6 0 0 0,8-7 0 0 0,6-6 0 0 0,5-6 0 0 0,9-3 0 0 0,10-3 0 0 0,3-1 0 0 0,4 0 0 0 0,4-1 0 0 0,-2 1 0 0 0,1 0 0 0 0,2 6 0 0 0,-4 1 0 0 0,-4 1 0 0 0,0 3 0 0 0,-3 1 0 0 0,2 3 0 0 0,-2 0 0 0 0,-3-3 0 0 0,3 2 0 0 0,3-1 0 0 0,5-3 0 0 0,4-3 0 0 0,-2-2 0 0 0,0 3 0 0 0,2 6 0 0 0,1 6 0 0 0,2 5 0 0 0,2 3 0 0 0,0 3 0 0 0,1 2 0 0 0,1 0 0 0 0,-1 0 0 0 0,6 0 0 0 0,1 5 0 0 0,0 7 0 0 0,-1 1 0 0 0,-2-2 0 0 0,-1 3 0 0 0,-2-2 0 0 0,0 3 0 0 0,-6 3 0 0 0,-3-1 0 0 0,2-3 0 0 0,-5 0 0 0 0,5-2 0 0 0,4 2 0 0 0,2-1 0 0 0,-4 2 0 0 0,-2-2 0 0 0,1-3 0 0 0,1-4 0 0 0,1-2 0 0 0,-4 2 0 0 0,-1 1 0 0 0,1-1 0 0 0,-9-8 0 0 0,-12-8 0 0 0,-12-3 0 0 0,-15 1 0 0 0,-15 2 0 0 0,-4 2 0 0 0,-7 3 0 0 0,-5 2 0 0 0,1 1 0 0 0,5 1 0 0 0,5 1 0 0 0,6-1 0 0 0,2 1 0 0 0,4-1 0 0 0,1 0 0 0 0,0 1 0 0 0,1-1 0 0 0,0 0 0 0 0,0 5 0 0 0,-1 2 0 0 0,0 0 0 0 0,1-2 0 0 0,-2-1 0 0 0,1-2 0 0 0,0 5 0 0 0,0 0 0 0 0,0 0 0 0 0,0-2 0 0 0,0-1 0 0 0,10-2 0 0 0,15-1 0 0 0,12-1 0 0 0,12 0 0 0 0,8 0 0 0 0,4 0 0 0 0,3-1 0 0 0,6 1 0 0 0,2 0 0 0 0,-1 0 0 0 0,-2 0 0 0 0,-2 0 0 0 0,-2 0 0 0 0,-1 0 0 0 0,-1 0 0 0 0,-1 0 0 0 0,-1 0 0 0 0,1 0 0 0 0,0 0 0 0 0,0 0 0 0 0,0 0 0 0 0,0 0 0 0 0,0 0 0 0 0,0 0 0 0 0,5 0 0 0 0,2 0 0 0 0,0 0 0 0 0,-1 0 0 0 0,3 0 0 0 0,1 0 0 0 0,-2 0 0 0 0,3 0 0 0 0,0 0 0 0 0,3 5 0 0 0,0 2 0 0 0,2 0 0 0 0,-1-2 0 0 0,2-1 0 0 0,-2-1 0 0 0,-4-2 0 0 0,3-1 0 0 0,3 0 0 0 0,4 0 0 0 0,5 0 0 0 0,2 0 0 0 0,2-1 0 0 0,-4 1 0 0 0,4 0 0 0 0,-3 0 0 0 0,0 0 0 0 0,-1 0 0 0 0,2 0 0 0 0,1 0 0 0 0,1 0 0 0 0,-5 0 0 0 0,-6 0 0 0 0,-2 0 0 0 0,-3 0 0 0 0,-4 0 0 0 0,-4 0 0 0 0,3 0 0 0 0,-1 0 0 0 0,-1 0 0 0 0,-2 0 0 0 0,3 0 0 0 0,1 0 0 0 0,-1 0 0 0 0,-3 0 0 0 0,-1 0 0 0 0,-2 0 0 0 0,-1 0 0 0 0,0 0 0 0 0,-2 0 0 0 0,1 0 0 0 0,0 0 0 0 0,0 0 0 0 0,0 0 0 0 0,-6-5 0 0 0,-1-2 0 0 0,1 0 0 0 0,0 2 0 0 0,3 1 0 0 0,6 1 0 0 0,3 2 0 0 0,5 1 0 0 0,2 0 0 0 0,3 0 0 0 0,-1 0 0 0 0,-2 0 0 0 0,-5 1 0 0 0,-2-1 0 0 0,-3 0 0 0 0,3 0 0 0 0,1 0 0 0 0,5 0 0 0 0,0 0 0 0 0,-2 0 0 0 0,-3-5 0 0 0,-2-2 0 0 0,-2 0 0 0 0,-7-4 0 0 0,-3 0 0 0 0,0 2 0 0 0,1 2 0 0 0,2 3 0 0 0,2 2 0 0 0,0 1 0 0 0,2 0 0 0 0,-6-4 0 0 0,-1-1 0 0 0,1 0 0 0 0,1 1 0 0 0,2 1 0 0 0,1 2 0 0 0,-5-5 0 0 0,0 0 0 0 0,0 0 0 0 0,2 2 0 0 0,2 1 0 0 0,1 2 0 0 0,1 1 0 0 0,1 1 0 0 0,0 0 0 0 0,0 0 0 0 0,1 1 0 0 0,-1-1 0 0 0,1 0 0 0 0,-1 0 0 0 0,-10 0 0 0 0,-15 0 0 0 0,-13 0 0 0 0,-11 0 0 0 0,-7 0 0 0 0,-5 0 0 0 0,-3 0 0 0 0,-1 0 0 0 0,0 0 0 0 0,1 0 0 0 0,0 0 0 0 0,1 0 0 0 0,0 0 0 0 0,1 0 0 0 0,-1 0 0 0 0,1 0 0 0 0,6 6 0 0 0,1 1 0 0 0,-1 5 0 0 0,5 5 0 0 0,5 6 0 0 0,5 4 0 0 0,5 3 0 0 0,8-4 0 0 0,4-1 0 0 0,5-5 0 0 0,2 0 0 0 0,3-4 0 0 0,4-5 0 0 0,4-3 0 0 0,-3 1 0 0 0,1 0 0 0 0,1-3 0 0 0,2-1 0 0 0,3-2 0 0 0,0-1 0 0 0,2-2 0 0 0,0 0 0 0 0,0 0 0 0 0,-10-6 0 0 0,-14-1 0 0 0,-9-5 0 0 0,-8-1 0 0 0,-9 2 0 0 0,0-2 0 0 0,-3 1 0 0 0,-3 2 0 0 0,3-2 0 0 0,0 1 0 0 0,-1 2 0 0 0,-3-2 0 0 0,3-5 0 0 0,1 0 0 0 0,-1-2 0 0 0,-8 2 0 0 0,-9 3 0 0 0,-8 5 0 0 0,-7 2 0 0 0,1 4 0 0 0,4 1 0 0 0,6 1 0 0 0,4 1 0 0 0,-1-6 0 0 0,1-1 0 0 0,2 0 0 0 0,2 1 0 0 0,3 1 0 0 0,0 2 0 0 0,-4 1 0 0 0,-6 0 0 0 0,-2 1 0 0 0,2 0 0 0 0,3 1 0 0 0,-2-1 0 0 0,0 0 0 0 0,3 0 0 0 0,-3 0 0 0 0,0 1 0 0 0,-3-1 0 0 0,1 0 0 0 0,-3 0 0 0 0,1 0 0 0 0,4 0 0 0 0,3 0 0 0 0,-8 0 0 0 0,-1 0 0 0 0,3 0 0 0 0,3-1 0 0 0,-1 1 0 0 0,0 0 0 0 0,4 0 0 0 0,2 1 0 0 0,-3-1 0 0 0,0 0 0 0 0,1 0 0 0 0,-2 0 0 0 0,-1 0 0 0 0,2 0 0 0 0,-2 0 0 0 0,0 0 0 0 0,2 0 0 0 0,2 0 0 0 0,-2 0 0 0 0,0 0 0 0 0,1 5 0 0 0,2 2 0 0 0,-3 0 0 0 0,0 3 0 0 0,2 1 0 0 0,-9-2 0 0 0,-2-2 0 0 0,-3-3 0 0 0,2-1 0 0 0,-1-2 0 0 0,-2-1 0 0 0,-4 0 0 0 0,4-1 0 0 0,0 6 0 0 0,-2 7 0 0 0,-2 1 0 0 0,-2-1 0 0 0,-1-3 0 0 0,-2-2 0 0 0,0 2 0 0 0,-6-1 0 0 0,-1 0 0 0 0,-1-3 0 0 0,2-2 0 0 0,2-1 0 0 0,1-1 0 0 0,1-1 0 0 0,-4 0 0 0 0,-1-1 0 0 0,0 1 0 0 0,-3 0 0 0 0,-1-1 0 0 0,2 1 0 0 0,2 0 0 0 0,3 0 0 0 0,1 0 0 0 0,-4 0 0 0 0,0 0 0 0 0,0 0 0 0 0,2 0 0 0 0,1 0 0 0 0,2 0 0 0 0,1 0 0 0 0,-5 0 0 0 0,4 0 0 0 0,2 0 0 0 0,7 0 0 0 0,2 0 0 0 0,4 0 0 0 0,6 0 0 0 0,-1 0 0 0 0,2 0 0 0 0,-2 0 0 0 0,0 0 0 0 0,3 0 0 0 0,4 0 0 0 0,-4 0 0 0 0,-10 0 0 0 0,-2 0 0 0 0,-2 0 0 0 0,-2-5 0 0 0,2-2 0 0 0,6 0 0 0 0,6 2 0 0 0,5 1 0 0 0,4 1 0 0 0,2 2 0 0 0,1 1 0 0 0,1 0 0 0 0,-5 0 0 0 0,-2 0 0 0 0,0 0 0 0 0,1 1 0 0 0,1-1 0 0 0,1 0 0 0 0,2 0 0 0 0,0 0 0 0 0,7-5 0 0 0,6-8 0 0 0,7-6 0 0 0,6-5 0 0 0,3-4 0 0 0,3-3 0 0 0,1-1 0 0 0,5 5 0 0 0,8 1 0 0 0,1 1 0 0 0,3-2 0 0 0,4-1 0 0 0,4 5 0 0 0,-3 0 0 0 0,0 4 0 0 0,-4-5 0 0 0,0 2 0 0 0,3-2 0 0 0,2 5 0 0 0,2-1 0 0 0,-2-2 0 0 0,4 3 0 0 0,-2-1 0 0 0,5-2 0 0 0,3 3 0 0 0,0 4 0 0 0,0 5 0 0 0,0 4 0 0 0,-1 3 0 0 0,4 2 0 0 0,2-4 0 0 0,5-1 0 0 0,-1 0 0 0 0,4 2 0 0 0,-1 1 0 0 0,-3 1 0 0 0,1 1 0 0 0,5 0 0 0 0,4 1 0 0 0,-2 1 0 0 0,-4-1 0 0 0,0 0 0 0 0,-2 0 0 0 0,-3 0 0 0 0,-4 0 0 0 0,2 0 0 0 0,0 1 0 0 0,3-1 0 0 0,0 0 0 0 0,-2-1 0 0 0,-2 1 0 0 0,-4 0 0 0 0,-1 0 0 0 0,-2 0 0 0 0,4 0 0 0 0,2 0 0 0 0,-1 0 0 0 0,0 0 0 0 0,-3 0 0 0 0,-1 0 0 0 0,10 0 0 0 0,8 0 0 0 0,0 0 0 0 0,-2 0 0 0 0,0 0 0 0 0,-2 0 0 0 0,-5 0 0 0 0,-3 0 0 0 0,2 0 0 0 0,-1 0 0 0 0,-2 0 0 0 0,3 0 0 0 0,1 0 0 0 0,-3 0 0 0 0,-2 0 0 0 0,9 0 0 0 0,1 0 0 0 0,-1 0 0 0 0,-4 0 0 0 0,1 0 0 0 0,0 0 0 0 0,-3 0 0 0 0,-3 0 0 0 0,-2 0 0 0 0,-2 0 0 0 0,-2 0 0 0 0,0 0 0 0 0,0 0 0 0 0,0 0 0 0 0,-1 0 0 0 0,6 0 0 0 0,2 0 0 0 0,0 0 0 0 0,-2 0 0 0 0,-11-5 0 0 0,-11-7 0 0 0,-13-2 0 0 0,-11 2 0 0 0,-10-3 0 0 0,-23-14 0 0 0,-30-18 0 0 0,-8-2 0 0 0,-1 3 0 0 0,14 4 0 0 0,7 9 0 0 0,4 5 0 0 0,1 1 0 0 0,4 6 0 0 0,2 1 0 0 0,-3-1 0 0 0,-7-3 0 0 0,-10 4 0 0 0,-9-2 0 0 0,-1-1 0 0 0,2 3 0 0 0,4 0 0 0 0,9 3 0 0 0,0 4 0 0 0,0 0 0 0 0,6 1 0 0 0,8 3 0 0 0,7 4 0 0 0,1 1 0 0 0,-4 3 0 0 0,2 0 0 0 0,3 2 0 0 0,-3-1 0 0 0,2 1 0 0 0,3-1 0 0 0,3 1 0 0 0,2-1 0 0 0,2 0 0 0 0,1 0 0 0 0,1 0 0 0 0,0 0 0 0 0,1 0 0 0 0,-1 0 0 0 0,1 0 0 0 0,-1 0 0 0 0,0 5 0 0 0,0 2 0 0 0,0 0 0 0 0,-1-2 0 0 0,1-1 0 0 0,0-1 0 0 0,5 3 0 0 0,-3 7 0 0 0,-3 1 0 0 0,0 3 0 0 0,-1-1 0 0 0,1-3 0 0 0,-6 1 0 0 0,-1-2 0 0 0,1-2 0 0 0,-4 1 0 0 0,5 6 0 0 0,4-2 0 0 0,2-2 0 0 0,1 1 0 0 0,0-1 0 0 0,6 2 0 0 0,1-1 0 0 0,-1-4 0 0 0,-1 3 0 0 0,-2-2 0 0 0,9-2 0 0 0,13-3 0 0 0,12-2 0 0 0,11-2 0 0 0,7-1 0 0 0,5-1 0 0 0,2-1 0 0 0,2 1 0 0 0,0-1 0 0 0,4 1 0 0 0,2-1 0 0 0,-1 1 0 0 0,-2 0 0 0 0,9 0 0 0 0,1 0 0 0 0,-1 0 0 0 0,-3 0 0 0 0,1 0 0 0 0,-2 0 0 0 0,-2 0 0 0 0,3 0 0 0 0,-2 0 0 0 0,-1 0 0 0 0,-3 0 0 0 0,9 0 0 0 0,1 0 0 0 0,-2 0 0 0 0,-3 0 0 0 0,2 5 0 0 0,3 3 0 0 0,0-2 0 0 0,3 0 0 0 0,2-3 0 0 0,-1 0 0 0 0,-5-2 0 0 0,1 0 0 0 0,-3-1 0 0 0,-3-1 0 0 0,-3 1 0 0 0,2 0 0 0 0,0 0 0 0 0,3-1 0 0 0,0 1 0 0 0,4 0 0 0 0,-2 0 0 0 0,-3 0 0 0 0,3 0 0 0 0,3 0 0 0 0,-1 0 0 0 0,-3 0 0 0 0,2-5 0 0 0,-2-2 0 0 0,-3 0 0 0 0,2-3 0 0 0,-1-7 0 0 0,-3 1 0 0 0,4 3 0 0 0,-1 3 0 0 0,-3-1 0 0 0,4-5 0 0 0,-1 1 0 0 0,3 2 0 0 0,-1 4 0 0 0,3 4 0 0 0,-1-3 0 0 0,-4-1 0 0 0,-3-3 0 0 0,-3 0 0 0 0,3 2 0 0 0,0 3 0 0 0,-1 3 0 0 0,-2 1 0 0 0,-2 2 0 0 0,-1 1 0 0 0,-1 0 0 0 0,-1 1 0 0 0,0-1 0 0 0,0 1 0 0 0,-1-1 0 0 0,-4-5 0 0 0,-13-7 0 0 0,-13-7 0 0 0,-13 0 0 0 0,-8-3 0 0 0,-7-2 0 0 0,-4-2 0 0 0,-1 2 0 0 0,-1 7 0 0 0,1 5 0 0 0,0 5 0 0 0,0 3 0 0 0,-4-2 0 0 0,-2 0 0 0 0,-9 0 0 0 0,-13 2 0 0 0,-7 1 0 0 0,-7 1 0 0 0,-2 1 0 0 0,7 1 0 0 0,5 0 0 0 0,2 1 0 0 0,3-1 0 0 0,-6 0 0 0 0,-1 0 0 0 0,-6 0 0 0 0,-1 6 0 0 0,2 1 0 0 0,2 0 0 0 0,3-2 0 0 0,-3 4 0 0 0,-6 1 0 0 0,-1 3 0 0 0,3 5 0 0 0,8 0 0 0 0,5-4 0 0 0,8-4 0 0 0,7-3 0 0 0,6-4 0 0 0,0 4 0 0 0,1 5 0 0 0,2 1 0 0 0,-4-1 0 0 0,-5-4 0 0 0,6 3 0 0 0,3-1 0 0 0,-2-1 0 0 0,1 2 0 0 0,1-1 0 0 0,1 4 0 0 0,2-1 0 0 0,1 3 0 0 0,7 4 0 0 0,2-2 0 0 0,0-3 0 0 0,-2-5 0 0 0,-1-4 0 0 0,-1 3 0 0 0,-2-1 0 0 0,0 4 0 0 0,4 5 0 0 0,2 0 0 0 0,-1 2 0 0 0,4 3 0 0 0,6 3 0 0 0,5 3 0 0 0,5 2 0 0 0,2 1 0 0 0,8-5 0 0 0,8-7 0 0 0,7-6 0 0 0,6-6 0 0 0,3-3 0 0 0,2-4 0 0 0,2 0 0 0 0,-1-2 0 0 0,1 1 0 0 0,4 0 0 0 0,2 0 0 0 0,0 0 0 0 0,3-4 0 0 0,-5-8 0 0 0,-4-1 0 0 0,-7-3 0 0 0,-3 1 0 0 0,-1 3 0 0 0,3-1 0 0 0,-4-4 0 0 0,0 1 0 0 0,1-1 0 0 0,3 1 0 0 0,2 5 0 0 0,-3-2 0 0 0,-1 2 0 0 0,1 3 0 0 0,2-2 0 0 0,-3-5 0 0 0,-1 1 0 0 0,-4-3 0 0 0,-5-4 0 0 0,-4-2 0 0 0,-5-4 0 0 0,-2-1 0 0 0,-1-2 0 0 0,-7-1 0 0 0,-8 6 0 0 0,0 1 0 0 0,1 0 0 0 0,-2-1 0 0 0,1-2 0 0 0,3-1 0 0 0,-1 5 0 0 0,0 0 0 0 0,-2 0 0 0 0,1-2 0 0 0,-3-2 0 0 0,2-1 0 0 0,3-1 0 0 0,-2-1 0 0 0,-4-5 0 0 0,-5-8 0 0 0,-3-1 0 0 0,2 1 0 0 0,0 4 0 0 0,4 2 0 0 0,-6-2 0 0 0,2 0 0 0 0,-1 7 0 0 0,4 4 0 0 0,0 1 0 0 0,-2 1 0 0 0,-2-2 0 0 0,-3 1 0 0 0,3-2 0 0 0,1 5 0 0 0,-1 1 0 0 0,-2 0 0 0 0,-2-2 0 0 0,-1-1 0 0 0,-1 3 0 0 0,4 1 0 0 0,2 5 0 0 0,4-1 0 0 0,1-2 0 0 0,-1 3 0 0 0,-4-2 0 0 0,-2 4 0 0 0,-2 4 0 0 0,-2 4 0 0 0,-1 3 0 0 0,-1 3 0 0 0,1 2 0 0 0,-1 0 0 0 0,1 1 0 0 0,-1 0 0 0 0,1 5 0 0 0,-1 6 0 0 0,1 3 0 0 0,0 2 0 0 0,0 0 0 0 0,0 6 0 0 0,0 0 0 0 0,-6 7 0 0 0,-1 3 0 0 0,-15 12 0 0 0,-32 20 0 0 0,-21 14 0 0 0,-9 10 0 0 0,-1 0 0 0 0,9-4 0 0 0,12-6 0 0 0,12-6 0 0 0,14-5 0 0 0,19-9 0 0 0,18-8 0 0 0,15-3 0 0 0,10-5 0 0 0,11-3 0 0 0,6-4 0 0 0,5-8 0 0 0,7-4 0 0 0,4 1 0 0 0,8-6 0 0 0,-1 1 0 0 0,4-4 0 0 0,6-5 0 0 0,7 2 0 0 0,-1 3 0 0 0,9 5 0 0 0,4-2 0 0 0,2-3 0 0 0,6-6 0 0 0,7-3 0 0 0,12-3 0 0 0,6-3 0 0 0,14 4 0 0 0,4 2 0 0 0,-1 4 0 0 0,-4 6 0 0 0,-4 5 0 0 0,-10-1 0 0 0,-4-4 0 0 0,-8-5 0 0 0,-6-5 0 0 0,-12-3 0 0 0,-10-2 0 0 0,-5-2 0 0 0,0-1 0 0 0,-2 0 0 0 0,-5 0 0 0 0,-3 0 0 0 0,-4 1 0 0 0,-3 0 0 0 0,-5-6 0 0 0,-4-1 0 0 0,-4-5 0 0 0,-7-6 0 0 0,-4-5 0 0 0,-10-3 0 0 0,-9-4 0 0 0,-8 4 0 0 0,-7 6 0 0 0,-3 2 0 0 0,-3-2 0 0 0,-6 3 0 0 0,-2-2 0 0 0,1 3 0 0 0,1-1 0 0 0,2-3 0 0 0,-3-3 0 0 0,-1-4 0 0 0,-9 4 0 0 0,-18-6 0 0 0,-18-13 0 0 0,-21-11 0 0 0,-25-11 0 0 0,-11-6 0 0 0,-13 4 0 0 0,-6 2 0 0 0,-3 2 0 0 0,0 6 0 0 0,2 7 0 0 0,12 12 0 0 0,11 12 0 0 0,12 11 0 0 0,13 7 0 0 0,15 5 0 0 0,14 3 0 0 0,15 1 0 0 0,15 6 0 0 0,12 7 0 0 0,7 11 0 0 0,10 6 0 0 0,10 4 0 0 0,7 0 0 0 0,5 0 0 0 0,9-6 0 0 0,9-9 0 0 0,7-7 0 0 0,5-7 0 0 0,4-4 0 0 0,12 3 0 0 0,10 0 0 0 0,7-1 0 0 0,9-1 0 0 0,3-2 0 0 0,6 0 0 0 0,11-1 0 0 0,1-1 0 0 0,7 0 0 0 0,2-1 0 0 0,6 1 0 0 0,7 0 0 0 0,5 0 0 0 0,5 0 0 0 0,7-1 0 0 0,4 1 0 0 0,0 0 0 0 0,-1 0 0 0 0,-6 0 0 0 0,-15-5 0 0 0,-15-2 0 0 0,-19-5 0 0 0,-16 0 0 0 0,-8-4 0 0 0,-3 1 0 0 0,-4-7 0 0 0,1-1 0 0 0,-2-1 0 0 0,-3-1 0 0 0,-9-3 0 0 0,-4-1 0 0 0,-8-2 0 0 0,-6 0 0 0 0,-6 0 0 0 0,-4-1 0 0 0,-3-4 0 0 0,-7 2 0 0 0,-8 3 0 0 0,-6 7 0 0 0,-6 1 0 0 0,-3 5 0 0 0,-3 1 0 0 0,0 2 0 0 0,0 0 0 0 0,-1-4 0 0 0,-5 1 0 0 0,-6-6 0 0 0,-6 0 0 0 0,-1-5 0 0 0,-1 1 0 0 0,2 0 0 0 0,4 6 0 0 0,1 5 0 0 0,-5 7 0 0 0,-8 4 0 0 0,-10 4 0 0 0,-10 2 0 0 0,-8 1 0 0 0,1 0 0 0 0,4 0 0 0 0,5 11 0 0 0,5 8 0 0 0,9 6 0 0 0,5 9 0 0 0,1 5 0 0 0,5 5 0 0 0,1 6 0 0 0,8-1 0 0 0,7-3 0 0 0,3 6 0 0 0,8 0 0 0 0,8-5 0 0 0,6-4 0 0 0,5-5 0 0 0,4-4 0 0 0,1-2 0 0 0,1-2 0 0 0,1 0 0 0 0,-1-1 0 0 0,0 0 0 0 0,0 0 0 0 0,-1 1 0 0 0,6-6 0 0 0,6-1 0 0 0,7-5 0 0 0,6 5 0 0 0,3-1 0 0 0,8 0 0 0 0,3 1 0 0 0,5 3 0 0 0,1 7 0 0 0,3 3 0 0 0,4 0 0 0 0,20 5 0 0 0,19-5 0 0 0,4-9 0 0 0,2-9 0 0 0,-5-7 0 0 0,-7-7 0 0 0,-8-3 0 0 0,-7-3 0 0 0,-4-1 0 0 0,-2 1 0 0 0,-8-1 0 0 0,-2 1 0 0 0,-6-5 0 0 0,-4-7 0 0 0,-11-7 0 0 0,-6 1 0 0 0,-6-2 0 0 0,-8-3 0 0 0,-6-2 0 0 0,-4-3 0 0 0,-2-1 0 0 0,-7 4 0 0 0,-3 2 0 0 0,-4 4 0 0 0,-11-4 0 0 0,-12-4 0 0 0,-21-13 0 0 0,-28-21 0 0 0,-35-31 0 0 0,-36-27 0 0 0,-38-18 0 0 0,-28-19 0 0 0,-41-14 0 0 0,-22-9 0 0 0,-27-12 0 0 0,3 6 0 0 0,11 8 0 0 0,9 13 0 0 0,17 19 0 0 0,17 24 0 0 0,26 21 0 0 0,25 24 0 0 0,26 24 0 0 0,28 21 0 0 0,23 16 0 0 0,17 11 0 0 0,17 7 0 0 0,19 12 0 0 0,12 16 0 0 0,16 7 0 0 0,10 8 0 0 0,7 2 0 0 0,7 4 0 0 0,9 3 0 0 0,5 8 0 0 0,5 5 0 0 0,3 1 0 0 0,1 0 0 0 0,0-1 0 0 0,1-7 0 0 0,-1 2 0 0 0,0 2 0 0 0,5-5 0 0 0,6-3 0 0 0,13 6 0 0 0,17-2 0 0 0,7-1 0 0 0,6-6 0 0 0,9 0 0 0 0,5-5 0 0 0,-5-5 0 0 0,3 1 0 0 0,6 4 0 0 0,2-2 0 0 0,-3-3 0 0 0,-2-3 0 0 0,3 2 0 0 0,5-1 0 0 0,-1 3 0 0 0,-2-1 0 0 0,2-1 0 0 0,3-4 0 0 0,5-3 0 0 0,3-6 0 0 0,2-4 0 0 0,3-1 0 0 0,0 1 0 0 0,2-3 0 0 0,-1-6 0 0 0,-5-6 0 0 0,-3-4 0 0 0,2-4 0 0 0,0-1 0 0 0,-4-2 0 0 0,0 0 0 0 0,-4 0 0 0 0,1 0 0 0 0,-4 1 0 0 0,7-1 0 0 0,5 1 0 0 0,-2 0 0 0 0,-11-6 0 0 0,-7-6 0 0 0,-16-7 0 0 0,-6 0 0 0 0,-11-7 0 0 0,-7 0 0 0 0,-8 0 0 0 0,-2 4 0 0 0,-4 0 0 0 0,-5-1 0 0 0,-5-2 0 0 0,-2-7 0 0 0,-12-4 0 0 0,-16 0 0 0 0,-14-1 0 0 0,-11-3 0 0 0,-23-6 0 0 0,-21-6 0 0 0,-31-10 0 0 0,-32-10 0 0 0,-25-4 0 0 0,-15 1 0 0 0,-10 3 0 0 0,-7 7 0 0 0,-4 11 0 0 0,8 13 0 0 0,3 15 0 0 0,10 11 0 0 0,13 8 0 0 0,21 6 0 0 0,28 8 0 0 0,26 8 0 0 0,26 6 0 0 0,23 12 0 0 0,20 9 0 0 0,18 4 0 0 0,13-2 0 0 0,12 4 0 0 0,12-8 0 0 0,8-4 0 0 0,11 1 0 0 0,11 1 0 0 0,7-7 0 0 0,6 2 0 0 0,4 1 0 0 0,2-5 0 0 0,5-3 0 0 0,8 0 0 0 0,6-5 0 0 0,5-5 0 0 0,3-1 0 0 0,8-3 0 0 0,8-3 0 0 0,43 2 0 0 0,40 5 0 0 0,40-1 0 0 0,44-3 0 0 0,28-3 0 0 0,17-4 0 0 0,-5-2 0 0 0,-12-1 0 0 0,-27-2 0 0 0,-28-1 0 0 0,-29 1 0 0 0,-31-1 0 0 0,-36 0 0 0 0,-34 1 0 0 0,-42 0 0 0 0,-44-11 0 0 0,-38-8 0 0 0,-28-7 0 0 0,-51-20 0 0 0,-42-23 0 0 0,-32-16 0 0 0,-19-4 0 0 0,-2 3 0 0 0,20 10 0 0 0,27 18 0 0 0,31 14 0 0 0,17 15 0 0 0,7 6 0 0 0,7 7 0 0 0,4 7 0 0 0,4 5 0 0 0,7 2 0 0 0,9 3 0 0 0,0 0 0 0 0,5 6 0 0 0,9 6 0 0 0,4 2 0 0 0,9 3 0 0 0,7 9 0 0 0,6 6 0 0 0,14-3 0 0 0,13-2 0 0 0,13-5 0 0 0,11-7 0 0 0,15 0 0 0 0,8-4 0 0 0,9-3 0 0 0,23 2 0 0 0,26 4 0 0 0,36 6 0 0 0,53-2 0 0 0,85-4 0 0 0,99 7 0 0 0,140 4 0 0 0,112 9 0 0 0,135 3 0 0 0,125 6 0 0 0,56 6 0 0 0,8-5 0 0 0,-63-11 0 0 0,-84-10 0 0 0,-108-11 0 0 0,-114-6 0 0 0,-127-5 0 0 0,-129-2 0 0 0,-119-2 0 0 0,-102 0 0 0 0,-85-6 0 0 0,-54 0 0 0 0,-36 0 0 0 0,-30 2 0 0 0,-24-3 0 0 0,-37-1 0 0 0,-31 2 0 0 0,-35 2 0 0 0,-30 2 0 0 0,-39 2 0 0 0,-25 1 0 0 0,-10 1 0 0 0,-15 1 0 0 0,-12-1 0 0 0,-12 11 0 0 0,7 9 0 0 0,6 6 0 0 0,15 9 0 0 0,23 10 0 0 0,31 7 0 0 0,44 5 0 0 0,51-1 0 0 0,42-5 0 0 0,44-6 0 0 0,31-10 0 0 0,24-7 0 0 0,24-7 0 0 0,16-8 0 0 0,19-5 0 0 0,14-5 0 0 0,16-3 0 0 0,8-1 0 0 0,4 0 0 0 0,0-1 0 0 0,9 1 0 0 0,13 0 0 0 0,21-5 0 0 0,56-12 0 0 0,61-8 0 0 0,62-10 0 0 0,38 0 0 0 0,21 7 0 0 0,-17 9 0 0 0,-34 1 0 0 0,-52 5 0 0 0,-53 5 0 0 0,-54 3 0 0 0,-57 3 0 0 0,-48 2 0 0 0,-40 2 0 0 0,-37-1 0 0 0,-63 1 0 0 0,-84 0 0 0 0,-105 0 0 0 0,-103-1 0 0 0,-133 0 0 0 0,-120 0 0 0 0,-150 1 0 0 0,-115-1 0 0 0,-129-1 0 0 0,-89 1 0 0 0,-95 0 0 0 0,-88 0 0 0 0,-6 0 0 0 0,36 0 0 0 0,104 11 0 0 0,131 19 0 0 0,170 10 0 0 0,187 8 0 0 0,179 2 0 0 0,160-2 0 0 0,136-10 0 0 0,121-11 0 0 0,97-10 0 0 0,91-8 0 0 0,67-6 0 0 0,64-13 0 0 0,64-27 0 0 0,41-17 0 0 0,33-11 0 0 0,19-4 0 0 0,35-7 0 0 0,21 5 0 0 0,26 4 0 0 0,41-3 0 0 0,14-1 0 0 0,24 3 0 0 0,-4 11 0 0 0,-21 17 0 0 0,-34 14 0 0 0,-35 12 0 0 0,-52 8 0 0 0,-45 6 0 0 0,-39 2 0 0 0,-21 1 0 0 0,-16 5 0 0 0,-24 7 0 0 0,-33 6 0 0 0,-37 4 0 0 0,-44 4 0 0 0,-35-3 0 0 0,-34-1 0 0 0,-34-5 0 0 0,-34 0 0 0 0,-26-4 0 0 0,-41 1 0 0 0,-51-2 0 0 0,-42-4 0 0 0,-42-4 0 0 0,-44-3 0 0 0,-23-3 0 0 0,-2 0 0 0 0,18 4 0 0 0,16 6 0 0 0,16 8 0 0 0,25 5 0 0 0,30 3 0 0 0,22 9 0 0 0,31 3 0 0 0,29-5 0 0 0,29-4 0 0 0,24 0 0 0 0,23-6 0 0 0,24-2 0 0 0,19-5 0 0 0,20-5 0 0 0,17-4 0 0 0,28-4 0 0 0,34-3 0 0 0,42-1 0 0 0,71 0 0 0 0,63-1 0 0 0,73 0 0 0 0,62 0 0 0 0,99-10 0 0 0,72-4 0 0 0,81-4 0 0 0,23 1 0 0 0,20 4 0 0 0,-29 4 0 0 0,-57 4 0 0 0,-71 2 0 0 0,-102 3 0 0 0,-128 1 0 0 0,-139 0 0 0 0,-148 1 0 0 0,-133 5 0 0 0,-124 2 0 0 0,-92-1 0 0 0,-84-1 0 0 0,-46-2 0 0 0,-55 9 0 0 0,-63 8 0 0 0,-32 5 0 0 0,-57 14 0 0 0,-35 17 0 0 0,-26 14 0 0 0,11 0 0 0 0,10 4 0 0 0,48 0 0 0 0,59-2 0 0 0,56 7 0 0 0,69 1 0 0 0,71 3 0 0 0,76-8 0 0 0,74-17 0 0 0,73-8 0 0 0,54-12 0 0 0,41-8 0 0 0,32-9 0 0 0,29-8 0 0 0,31-7 0 0 0,39-4 0 0 0,36-3 0 0 0,33-2 0 0 0,32 1 0 0 0,25-1 0 0 0,35 1 0 0 0,16 0 0 0 0,21-5 0 0 0,25-7 0 0 0,6-6 0 0 0,8-6 0 0 0,-11-3 0 0 0,0-2 0 0 0,-11-2 0 0 0,-11-1 0 0 0,-13 6 0 0 0,-13 7 0 0 0,-13 7 0 0 0,-26 6 0 0 0,-35 4 0 0 0,-34 2 0 0 0,-41 2 0 0 0,-39 6 0 0 0,-40 1 0 0 0,-47 0 0 0 0,-66-1 0 0 0,-83-3 0 0 0,-80-1 0 0 0,-84-2 0 0 0,-67 0 0 0 0,-63-1 0 0 0,-24-1 0 0 0,-17 1 0 0 0,12 0 0 0 0,18-1 0 0 0,30 1 0 0 0,50 0 0 0 0,63 0 0 0 0,65 0 0 0 0,59 0 0 0 0,57 0 0 0 0,63 0 0 0 0,69 0 0 0 0,63 0 0 0 0,63 0 0 0 0,53 0 0 0 0,61 0 0 0 0,48 0 0 0 0,50-11 0 0 0,47-3 0 0 0,66-4 0 0 0,93-5 0 0 0,67 1 0 0 0,67-11 0 0 0,25-10 0 0 0,26-4 0 0 0,-14 1 0 0 0,-40-7 0 0 0,-69 0 0 0 0,-79 3 0 0 0,-86 11 0 0 0,-86 6 0 0 0,-86 4 0 0 0,-83 7 0 0 0,-68 6 0 0 0,-58 7 0 0 0,-59 10 0 0 0,-67 5 0 0 0,-48 1 0 0 0,-56-1 0 0 0,-42 0 0 0 0,-26-3 0 0 0,-14 0 0 0 0,-17-2 0 0 0,-14 5 0 0 0,-28 1 0 0 0,-39-1 0 0 0,-24-1 0 0 0,-15-1 0 0 0,5-2 0 0 0,11-1 0 0 0,27-1 0 0 0,31 6 0 0 0,43 6 0 0 0,53 1 0 0 0,53-1 0 0 0,56 2 0 0 0,47 5 0 0 0,41 3 0 0 0,40 5 0 0 0,28 1 0 0 0,29-2 0 0 0,28-2 0 0 0,29-4 0 0 0,62 5 0 0 0,57 3 0 0 0,49 3 0 0 0,49 0 0 0 0,40 2 0 0 0,29-6 0 0 0,7-2 0 0 0,11-5 0 0 0,2-6 0 0 0,5-1 0 0 0,-18-1 0 0 0,-23-4 0 0 0,-31 3 0 0 0,-46-1 0 0 0,-52-2 0 0 0,-55-3 0 0 0,-59-1 0 0 0,-51 3 0 0 0,-42 6 0 0 0,-59 6 0 0 0,-67 5 0 0 0,-69-1 0 0 0,-56-6 0 0 0,-53-4 0 0 0,-54-5 0 0 0,-41-4 0 0 0,-42-3 0 0 0,-26-1 0 0 0,-38-1 0 0 0,-35 0 0 0 0,-63 0 0 0 0,-40 1 0 0 0,-53 4 0 0 0,-57 14 0 0 0,-11 2 0 0 0,13-1 0 0 0,49-4 0 0 0,55 0 0 0 0,68 4 0 0 0,75 3 0 0 0,80-2 0 0 0,86 1 0 0 0,79-3 0 0 0,69-5 0 0 0,55 1 0 0 0,45-2 0 0 0,39 3 0 0 0,27 3 0 0 0,24-1 0 0 0,22-3 0 0 0,13-5 0 0 0,5-3 0 0 0,2-3 0 0 0,9-2 0 0 0,18-1 0 0 0,60 0 0 0 0,61-1 0 0 0,68-5 0 0 0,47-2 0 0 0,47 1 0 0 0,42 2 0 0 0,45 1 0 0 0,53 1 0 0 0,7 2 0 0 0,-13-10 0 0 0,-46-3 0 0 0,-51 1 0 0 0,-65 2 0 0 0,-71 4 0 0 0,-79 2 0 0 0,-69 3 0 0 0,-68 1 0 0 0,-61 1 0 0 0,-49 0 0 0 0,-42 1 0 0 0,-82 0 0 0 0,-76-1 0 0 0,-65 0 0 0 0,-34 1 0 0 0,-38-1 0 0 0,-24 0 0 0 0,-27 0 0 0 0,-10 0 0 0 0,-20 0 0 0 0,-21 0 0 0 0,-9 0 0 0 0,0 0 0 0 0,19 0 0 0 0,22 0 0 0 0,44 0 0 0 0,60 0 0 0 0,67 5 0 0 0,64 2 0 0 0,49 5 0 0 0,57 0 0 0 0,57-1 0 0 0,59 2 0 0 0,60-1 0 0 0,39-2 0 0 0,44-4 0 0 0,29-1 0 0 0,35-3 0 0 0,25-2 0 0 0,34 0 0 0 0,29 0 0 0 0,38-1 0 0 0,39 1 0 0 0,19-1 0 0 0,16 1 0 0 0,1 0 0 0 0,-7 0 0 0 0,-20 0 0 0 0,-18 0 0 0 0,-34 0 0 0 0,-39 0 0 0 0,-48 0 0 0 0,-50 0 0 0 0,-50 0 0 0 0,-49 0 0 0 0,-42 0 0 0 0,-42 0 0 0 0,-39 0 0 0 0,-43 0 0 0 0,-37 0 0 0 0,-27 0 0 0 0,-34 0 0 0 0,-32 0 0 0 0,-35-5 0 0 0,-32-8 0 0 0,-29 0 0 0 0,-13 0 0 0 0,-8 4 0 0 0,-19 3 0 0 0,-12 2 0 0 0,-6 3 0 0 0,-1 0 0 0 0,5 1 0 0 0,20 1 0 0 0,22-1 0 0 0,31 1 0 0 0,35 5 0 0 0,32 11 0 0 0,35 10 0 0 0,35 4 0 0 0,31 3 0 0 0,27 0 0 0 0,22 1 0 0 0,15-2 0 0 0,14 0 0 0 0,16-6 0 0 0,11-7 0 0 0,10-8 0 0 0,9-5 0 0 0,6 1 0 0 0,9-1 0 0 0,10-1 0 0 0,12-2 0 0 0,18 3 0 0 0,34 7 0 0 0,29 5 0 0 0,29 6 0 0 0,18 3 0 0 0,30 2 0 0 0,16 2 0 0 0,21 5 0 0 0,5 8 0 0 0,7 1 0 0 0,-21-2 0 0 0,-25-3 0 0 0,-34-4 0 0 0,-37-2 0 0 0,-44-7 0 0 0,-55-9 0 0 0,-52-7 0 0 0,-40-6 0 0 0,-46-4 0 0 0,-49-2 0 0 0,-32-1 0 0 0,-31-1 0 0 0,-22 1 0 0 0,-21 0 0 0 0,-6 0 0 0 0,-2 0 0 0 0,-6 1 0 0 0,-2 0 0 0 0,-3 0 0 0 0,11 0 0 0 0,11 0 0 0 0,21 0 0 0 0,27 0 0 0 0,30 0 0 0 0,28 0 0 0 0,25 0 0 0 0,28 5 0 0 0,21 8 0 0 0,17 1-16383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16007 8255 16383 0 0,'0'0'-16383'0'0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12050 4925 16383 0 0,'5'0'0'0'0,"7"0"0"0"0,7 0 0 0 0,6 0 0 0 0,3 0 0 0 0,3 0 0 0 0,1 0 0 0 0,0 0 0 0 0,1 0 0 0 0,-1 0 0 0 0,0 0 0 0 0,0 0 0 0 0,-1 0 0 0 0,0 0 0 0 0,0 0 0 0 0,1 0 0 0 0,-1 0 0 0 0,0 0 0 0 0,0 0 0 0 0,0 0 0 0 0,5 0 0 0 0,13 0 0 0 0,3 0 0 0 0,-2 0 0 0 0,1 0 0 0 0,-3 0 0 0 0,-4 0 0 0 0,-4 0 0 0 0,1 0 0 0 0,-1 0 0 0 0,-1 0 0 0 0,-3 0 0 0 0,3 0 0 0 0,1 0 0 0 0,-2 0 0 0 0,-1 0 0 0 0,3 0 0 0 0,0 0 0 0 0,4 0 0 0 0,0 0 0 0 0,-3 0 0 0 0,-2 0 0 0 0,-3 0 0 0 0,3 0 0 0 0,0 0 0 0 0,-1 0 0 0 0,-2 0 0 0 0,-2 0 0 0 0,-1 0 0 0 0,-1 0 0 0 0,0 0 0 0 0,-2 0 0 0 0,1 0 0 0 0,0 0 0 0 0,0 0 0 0 0,0 0 0 0 0,5 0 0 0 0,2 0 0 0 0,0 0 0 0 0,-2 0 0 0 0,-1 0 0 0 0,-1 0 0 0 0,-2 0 0 0 0,0 0 0 0 0,4 0 0 0 0,2-6 0 0 0,0-1 0 0 0,-2 1 0 0 0,-1 0 0 0 0,-2 2 0 0 0,5 2 0 0 0,0 1 0 0 0,0 0 0 0 0,4 1 0 0 0,5 0 0 0 0,5 1 0 0 0,0-1 0 0 0,-5 0 0 0 0,1 0 0 0 0,3 1 0 0 0,3-1 0 0 0,3 0 0 0 0,8 0 0 0 0,3 0 0 0 0,6 0 0 0 0,1 0 0 0 0,-1 0 0 0 0,-4 0 0 0 0,3 0 0 0 0,0 0 0 0 0,-3 0 0 0 0,-1 0 0 0 0,-4-6 0 0 0,0-1 0 0 0,3 1 0 0 0,1 0 0 0 0,-6 2 0 0 0,-2 2 0 0 0,-8 1 0 0 0,-1 0 0 0 0,1 1 0 0 0,-4 0 0 0 0,-4 1 0 0 0,-5-6 0 0 0,-20-13 0 0 0,-13-8 0 0 0,-13 1 0 0 0,-21-13 0 0 0,-33-25 0 0 0,-22-23 0 0 0,-29-24 0 0 0,-6 2 0 0 0,7 19 0 0 0,10 25 0 0 0,8 17 0 0 0,2 13 0 0 0,2 11 0 0 0,-1 4 0 0 0,-17 6 0 0 0,-11 5 0 0 0,-13 3 0 0 0,-26 4 0 0 0,-24-5 0 0 0,-18-5 0 0 0,-13-2 0 0 0,-7 2 0 0 0,12 3 0 0 0,15 2 0 0 0,8 3 0 0 0,8 1 0 0 0,3 2 0 0 0,9 0 0 0 0,6 0 0 0 0,14 1 0 0 0,15-1 0 0 0,19 1 0 0 0,12-1 0 0 0,12 0 0 0 0,9 0 0 0 0,8 0 0 0 0,10 0 0 0 0,9 0 0 0 0,-2 5 0 0 0,1 2 0 0 0,0 5 0 0 0,-3 6 0 0 0,-3 5 0 0 0,2 4 0 0 0,-4 8 0 0 0,-9 3 0 0 0,-4 6 0 0 0,5-5 0 0 0,9-3 0 0 0,13-3 0 0 0,10-1 0 0 0,10-2 0 0 0,9 6 0 0 0,8 1 0 0 0,4 5 0 0 0,3 6 0 0 0,2 6 0 0 0,0 4 0 0 0,0 3 0 0 0,-1 1 0 0 0,0 1 0 0 0,0 0 0 0 0,-1 1 0 0 0,0-1 0 0 0,6 0 0 0 0,11-11 0 0 0,9-9 0 0 0,11-7 0 0 0,3-8 0 0 0,7-5 0 0 0,0-6 0 0 0,7-6 0 0 0,1-5 0 0 0,1 2 0 0 0,-3 0 0 0 0,-1-2 0 0 0,8-1 0 0 0,-3 2 0 0 0,1 2 0 0 0,-4-2 0 0 0,4-1 0 0 0,-2-3 0 0 0,-6-1 0 0 0,-6-1 0 0 0,-4-1 0 0 0,0 0 0 0 0,0 0 0 0 0,-3-1 0 0 0,4 1 0 0 0,0 0 0 0 0,-2-6 0 0 0,-2-6 0 0 0,3-7 0 0 0,0 0 0 0 0,4-3 0 0 0,0-1 0 0 0,3-4 0 0 0,-2-7 0 0 0,3 2 0 0 0,-2-4 0 0 0,-3 4 0 0 0,1-3 0 0 0,-1-1 0 0 0,-2 1 0 0 0,1-5 0 0 0,-5-1 0 0 0,-5 2 0 0 0,-7 2 0 0 0,-8 1 0 0 0,-6 3 0 0 0,-6 1 0 0 0,-4 0 0 0 0,-1-4 0 0 0,-2-2 0 0 0,1 1 0 0 0,-11 1 0 0 0,-4 1 0 0 0,-3 7 0 0 0,1 3 0 0 0,3 0 0 0 0,-1-1 0 0 0,3-1 0 0 0,-2 4 0 0 0,-4 6 0 0 0,-9 0 0 0 0,-6 3 0 0 0,-1 5 0 0 0,-6 3 0 0 0,-1 2 0 0 0,-5 3 0 0 0,2 1 0 0 0,-3 0 0 0 0,1 1 0 0 0,4 0 0 0 0,-2 0 0 0 0,2-1 0 0 0,3 11 0 0 0,-8 8 0 0 0,-1 2 0 0 0,3 2 0 0 0,-2 2 0 0 0,2 8 0 0 0,-1 3 0 0 0,1 2 0 0 0,4-7 0 0 0,4 3 0 0 0,2 0 0 0 0,3 0 0 0 0,6 0 0 0 0,9-1 0 0 0,6-1 0 0 0,6-1 0 0 0,4 1 0 0 0,2-1 0 0 0,7 0 0 0 0,7-5 0 0 0,6-8 0 0 0,11-6 0 0 0,5-5 0 0 0,2-4 0 0 0,0-3 0 0 0,-2-1 0 0 0,-1 0 0 0 0,-2 0 0 0 0,0-1 0 0 0,-2 2 0 0 0,1-1 0 0 0,-1-5 0 0 0,-6-6 0 0 0,-1-2 0 0 0,-5-3 0 0 0,-1-5 0 0 0,-3-3 0 0 0,-4-3 0 0 0,-4-2 0 0 0,2 4 0 0 0,0 1 0 0 0,-2-5 0 0 0,-2-4 0 0 0,-2 0 0 0 0,-2-1 0 0 0,0 1 0 0 0,-1 1 0 0 0,-6 6 0 0 0,-12 7 0 0 0,-8 8 0 0 0,-6 5 0 0 0,-1 5 0 0 0,-2 1 0 0 0,-5 8 0 0 0,-1 12 0 0 0,2 3 0 0 0,6 3 0 0 0,-1-2 0 0 0,6-1 0 0 0,1 3 0 0 0,1 1 0 0 0,-1 1 0 0 0,4 3 0 0 0,1 0 0 0 0,4 1 0 0 0,0-5 0 0 0,3-1 0 0 0,-2-6 0 0 0,-2 6 0 0 0,-4-3 0 0 0,2 1 0 0 0,-6-3 0 0 0,2-1 0 0 0,-1 3 0 0 0,0-3 0 0 0,-2 1 0 0 0,-7 7 0 0 0,4 5 0 0 0,6 2 0 0 0,2-5 0 0 0,5-2 0 0 0,1-5 0 0 0,2-2 0 0 0,5 2 0 0 0,3 1 0 0 0,4 4 0 0 0,-4-4 0 0 0,-6-1 0 0 0,0 2 0 0 0,-4 2 0 0 0,-3 2 0 0 0,-5 1 0 0 0,-3-4 0 0 0,4-1 0 0 0,0-5 0 0 0,4 0 0 0 0,1-3 0 0 0,-3-5 0 0 0,-2 2 0 0 0,-2-2 0 0 0,-3 2 0 0 0,-1 0 0 0 0,-1-3 0 0 0,-5 2 0 0 0,-14-1 0 0 0,-13-2 0 0 0,-6 3 0 0 0,2-1 0 0 0,3-3 0 0 0,6-2 0 0 0,9-2 0 0 0,6-2 0 0 0,6-1 0 0 0,4-1 0 0 0,2 0 0 0 0,12-1 0 0 0,14 1 0 0 0,13-1 0 0 0,11 1 0 0 0,7 0 0 0 0,5 0 0 0 0,-3-6 0 0 0,-1-1 0 0 0,0-5 0 0 0,1-5 0 0 0,1-1 0 0 0,0-2 0 0 0,7-3 0 0 0,2-2 0 0 0,0 2 0 0 0,-2 0 0 0 0,0 4 0 0 0,-3 0 0 0 0,0 3 0 0 0,-1-1 0 0 0,-6-2 0 0 0,-3 1 0 0 0,2-2 0 0 0,5 4 0 0 0,4 3 0 0 0,2 0 0 0 0,-1 1 0 0 0,-6-2 0 0 0,-3 1 0 0 0,0 3 0 0 0,1-3 0 0 0,0-3 0 0 0,7 0 0 0 0,-2-2 0 0 0,-2 1 0 0 0,-6 0 0 0 0,-1-4 0 0 0,0 2 0 0 0,2-1 0 0 0,2 3 0 0 0,1 4 0 0 0,2 5 0 0 0,0 3 0 0 0,2 3 0 0 0,-1 1 0 0 0,0 2 0 0 0,1 0 0 0 0,-1-6 0 0 0,1-1 0 0 0,-1-6 0 0 0,0 0 0 0 0,0-3 0 0 0,0 0 0 0 0,0 3 0 0 0,1 4 0 0 0,-1 3 0 0 0,0 2 0 0 0,0-3 0 0 0,0-1 0 0 0,-5-5 0 0 0,-2 0 0 0 0,-5-3 0 0 0,0 1 0 0 0,-4-3 0 0 0,-4-3 0 0 0,-4-4 0 0 0,-3-3 0 0 0,8-3 0 0 0,7 5 0 0 0,7 6 0 0 0,3 6 0 0 0,2 6 0 0 0,1 3 0 0 0,1 3 0 0 0,0 2 0 0 0,-1 0 0 0 0,0 0 0 0 0,0 6 0 0 0,-1 0 0 0 0,0 6 0 0 0,1 5 0 0 0,-1 5 0 0 0,0-1 0 0 0,0 0 0 0 0,0-3 0 0 0,-5 1 0 0 0,-2-4 0 0 0,0-4 0 0 0,2-4 0 0 0,1-4 0 0 0,2-2 0 0 0,1-1 0 0 0,0-2 0 0 0,-4 6 0 0 0,-2 6 0 0 0,1 2 0 0 0,1-1 0 0 0,-4 2 0 0 0,0-1 0 0 0,1 3 0 0 0,3-2 0 0 0,1-3 0 0 0,-3 2 0 0 0,-1 4 0 0 0,1-1 0 0 0,2-3 0 0 0,2-4 0 0 0,1 2 0 0 0,-4 4 0 0 0,-2 0 0 0 0,-3 3 0 0 0,-1 3 0 0 0,2 3 0 0 0,-3 4 0 0 0,-4 1 0 0 0,-10-3 0 0 0,-11-2 0 0 0,-9-4 0 0 0,-8-6 0 0 0,-5-5 0 0 0,-2-4 0 0 0,-7-4 0 0 0,-3-1 0 0 0,2 0 0 0 0,0-1 0 0 0,3 0 0 0 0,2 0 0 0 0,1 0 0 0 0,2-5 0 0 0,0-1 0 0 0,5-5 0 0 0,2 0 0 0 0,6-4 0 0 0,-1 1 0 0 0,-1 3 0 0 0,-3 4 0 0 0,7 3 0 0 0,18 2 0 0 0,13 2 0 0 0,10 6 0 0 0,0 8 0 0 0,2 2 0 0 0,1-3 0 0 0,1 4 0 0 0,1 2 0 0 0,1 5 0 0 0,0-2 0 0 0,1-4 0 0 0,-1 0 0 0 0,0 2 0 0 0,1 4 0 0 0,-1-3 0 0 0,0-4 0 0 0,-10-5 0 0 0,-15-5 0 0 0,-13-3 0 0 0,-16-1 0 0 0,-9-3 0 0 0,-5 6 0 0 0,-2 6 0 0 0,7 7 0 0 0,8 6 0 0 0,9 4 0 0 0,6 2 0 0 0,5 2 0 0 0,-2 1 0 0 0,0-1 0 0 0,-5 0 0 0 0,-5-5 0 0 0,-5-8 0 0 0,-5-6 0 0 0,2-1 0 0 0,0-2 0 0 0,-1-3 0 0 0,-1 3 0 0 0,-3 5 0 0 0,0-1 0 0 0,-2-2 0 0 0,0-3 0 0 0,0 2 0 0 0,-1 0 0 0 0,1 2 0 0 0,-1 0 0 0 0,1-3 0 0 0,0-3 0 0 0,0-3 0 0 0,-1-1 0 0 0,1-2 0 0 0,5 4 0 0 0,2 2 0 0 0,0-1 0 0 0,-2-1 0 0 0,-1 3 0 0 0,-2 7 0 0 0,-1-1 0 0 0,0 4 0 0 0,-1-1 0 0 0,-1-5 0 0 0,1-3 0 0 0,-1-4 0 0 0,1 3 0 0 0,-6 6 0 0 0,-1-1 0 0 0,0-1 0 0 0,2-4 0 0 0,1-2 0 0 0,1-3 0 0 0,2-2 0 0 0,0 0 0 0 0,1-2 0 0 0,0 1 0 0 0,0-1 0 0 0,1-5 0 0 0,4-6 0 0 0,2-2 0 0 0,5-4 0 0 0,0-4 0 0 0,-1-3 0 0 0,2-3 0 0 0,4-2 0 0 0,5-1 0 0 0,-2 4 0 0 0,2 2 0 0 0,1 0 0 0 0,-2-1 0 0 0,0-2 0 0 0,2-1 0 0 0,2-1 0 0 0,-3 0 0 0 0,0-2 0 0 0,-4 1 0 0 0,0 0 0 0 0,-2 5 0 0 0,0 1 0 0 0,-1 6 0 0 0,-5 6 0 0 0,-3 4 0 0 0,8 5 0 0 0,12 2 0 0 0,11 2 0 0 0,10 1 0 0 0,8 0 0 0 0,5 1 0 0 0,2-2 0 0 0,1 1 0 0 0,1 5 0 0 0,-1 1 0 0 0,0 0 0 0 0,-6 3 0 0 0,-3 1 0 0 0,1-2 0 0 0,1-2 0 0 0,1-3 0 0 0,2-1 0 0 0,0-2 0 0 0,2-1 0 0 0,-5 5 0 0 0,-2 1 0 0 0,-5 6 0 0 0,0 0 0 0 0,2-2 0 0 0,3-2 0 0 0,2-3 0 0 0,2-2 0 0 0,2-2 0 0 0,1 5 0 0 0,0 6 0 0 0,-4 6 0 0 0,-3 1 0 0 0,-4 2 0 0 0,-12 2 0 0 0,-12-2 0 0 0,-10-4 0 0 0,-9-6 0 0 0,-6-5 0 0 0,-2-3 0 0 0,-2-2 0 0 0,-1-1 0 0 0,1-1 0 0 0,0 0 0 0 0,1 0 0 0 0,0 0 0 0 0,0 1 0 0 0,1 0 0 0 0,0-1 0 0 0,0 1 0 0 0,0 0 0 0 0,0 0 0 0 0,0 0 0 0 0,10 0 0 0 0,15 1 0 0 0,13-1 0 0 0,11 0 0 0 0,7 0 0 0 0,5 0 0 0 0,3 0 0 0 0,1 0 0 0 0,0 0 0 0 0,-1 0 0 0 0,0 0 0 0 0,-1 0 0 0 0,0 0 0 0 0,-1 0 0 0 0,0 0 0 0 0,1 0 0 0 0,-1 0 0 0 0,0 0 0 0 0,0 0 0 0 0,-6-6 0 0 0,-1-1 0 0 0,1 1 0 0 0,-5-5 0 0 0,0 0 0 0 0,2 2 0 0 0,3-3 0 0 0,2-5 0 0 0,1-4 0 0 0,2 0 0 0 0,1 0 0 0 0,1 3 0 0 0,-1 4 0 0 0,1-1 0 0 0,0 3 0 0 0,-1 3 0 0 0,0-2 0 0 0,1 0 0 0 0,-7-2 0 0 0,-1 0 0 0 0,1 3 0 0 0,-5-3 0 0 0,1 2 0 0 0,1 2 0 0 0,2 2 0 0 0,3-2 0 0 0,1 0 0 0 0,3 2 0 0 0,-1 1 0 0 0,2-2 0 0 0,-6-6 0 0 0,-1-1 0 0 0,0 3 0 0 0,1 3 0 0 0,-4 8 0 0 0,-6 10 0 0 0,-5 9 0 0 0,-10 6 0 0 0,-5 5 0 0 0,-8 2 0 0 0,-6 2 0 0 0,-1 0 0 0 0,-2 0 0 0 0,3-1 0 0 0,-2 0 0 0 0,-1 0 0 0 0,1-1 0 0 0,5 1 0 0 0,5-1 0 0 0,4 0 0 0 0,3 0 0 0 0,-3-5 0 0 0,-1-2 0 0 0,2 0 0 0 0,0 2 0 0 0,2 1 0 0 0,1 2 0 0 0,-4-5 0 0 0,-6 0 0 0 0,-7-5 0 0 0,-5-5 0 0 0,1-1 0 0 0,-1-1 0 0 0,5 2 0 0 0,-1-2 0 0 0,-2-2 0 0 0,-2-3 0 0 0,2 2 0 0 0,0 0 0 0 0,-1-1 0 0 0,-3-3 0 0 0,4 4 0 0 0,0 0 0 0 0,3 3 0 0 0,1 6 0 0 0,-3 5 0 0 0,-3-2 0 0 0,3 1 0 0 0,0-3 0 0 0,3 0 0 0 0,4 3 0 0 0,0 2 0 0 0,-3-2 0 0 0,-4-6 0 0 0,-4-5 0 0 0,-3-4 0 0 0,-7-4 0 0 0,-3-7 0 0 0,0-4 0 0 0,1 1 0 0 0,1 0 0 0 0,2 2 0 0 0,1-3 0 0 0,1-1 0 0 0,6-4 0 0 0,2-4 0 0 0,0-1 0 0 0,-1 4 0 0 0,3-2 0 0 0,0 3 0 0 0,-1-3 0 0 0,-2 3 0 0 0,-2-3 0 0 0,3-4 0 0 0,1 2 0 0 0,4-2 0 0 0,0 3 0 0 0,-2-1 0 0 0,-2-3 0 0 0,2-3 0 0 0,-1 3 0 0 0,4-1 0 0 0,0 4 0 0 0,-3-1 0 0 0,-3 3 0 0 0,3-1 0 0 0,-1 3 0 0 0,4-2 0 0 0,-1 1 0 0 0,-2-1 0 0 0,-3-4 0 0 0,-2-3 0 0 0,-3-4 0 0 0,-1-1 0 0 0,-1-3 0 0 0,-1 0 0 0 0,1 4 0 0 0,-1 3 0 0 0,6-2 0 0 0,1 6 0 0 0,6-1 0 0 0,0 4 0 0 0,4-1 0 0 0,-1 4 0 0 0,-4 3 0 0 0,3 9 0 0 0,8 10 0 0 0,7 9 0 0 0,8 2 0 0 0,9 3 0 0 0,13 3 0 0 0,6 2 0 0 0,3-3 0 0 0,-5-1 0 0 0,-3-3 0 0 0,0-6 0 0 0,-1 0 0 0 0,1-2 0 0 0,1-4 0 0 0,0 3 0 0 0,0-1 0 0 0,1 4 0 0 0,0-2 0 0 0,0-1 0 0 0,1 1 0 0 0,-1 0 0 0 0,0-3 0 0 0,0 2 0 0 0,0 0 0 0 0,1-2 0 0 0,-1-3 0 0 0,0-2 0 0 0,0 3 0 0 0,0 1 0 0 0,0 4 0 0 0,0 0 0 0 0,0-2 0 0 0,1 3 0 0 0,-1-2 0 0 0,0-1 0 0 0,-5 2 0 0 0,-2-1 0 0 0,0-3 0 0 0,2-1 0 0 0,-4 2 0 0 0,0 0 0 0 0,-5 3 0 0 0,2 1 0 0 0,1-3 0 0 0,4-3 0 0 0,2 3 0 0 0,3 0 0 0 0,1 3 0 0 0,-5 5 0 0 0,0-1 0 0 0,0-3 0 0 0,1-4 0 0 0,2-4 0 0 0,-4 3 0 0 0,-1-1 0 0 0,1-1 0 0 0,1 3 0 0 0,3 0 0 0 0,1-1 0 0 0,1 2 0 0 0,1 0 0 0 0,-5 3 0 0 0,-7 5 0 0 0,-12-2 0 0 0,-23-2 0 0 0,-14-5 0 0 0,-7-9 0 0 0,-3-5 0 0 0,-5-7 0 0 0,0-6 0 0 0,2-7 0 0 0,9-4 0 0 0,9-2 0 0 0,10-2 0 0 0,7 0 0 0 0,5-1 0 0 0,3 1 0 0 0,1 0 0 0 0,7 6 0 0 0,6 6 0 0 0,6 8 0 0 0,6 0 0 0 0,3 2 0 0 0,2-2 0 0 0,1 0 0 0 0,0 3 0 0 0,-4-2 0 0 0,-3 0 0 0 0,0 2 0 0 0,1 3 0 0 0,2 2 0 0 0,6 2 0 0 0,3-4 0 0 0,0-1 0 0 0,-6-5 0 0 0,-3 0 0 0 0,5 2 0 0 0,1-3 0 0 0,1-4 0 0 0,4 1 0 0 0,2 2 0 0 0,-2 0 0 0 0,4-5 0 0 0,0 2 0 0 0,2-1 0 0 0,5-4 0 0 0,-1 3 0 0 0,-3-2 0 0 0,1-1 0 0 0,-3-4 0 0 0,-3 4 0 0 0,-3 0 0 0 0,2-7 0 0 0,0 1 0 0 0,4 1 0 0 0,-1-1 0 0 0,-2-1 0 0 0,-3 0 0 0 0,-2-1 0 0 0,-2 4 0 0 0,-2 2 0 0 0,-1 0 0 0 0,0 3 0 0 0,-1 6 0 0 0,-4 0 0 0 0,-3 2 0 0 0,1-1 0 0 0,7-4 0 0 0,-2-5 0 0 0,0-2 0 0 0,-1 1 0 0 0,1 1 0 0 0,1-7 0 0 0,0 2 0 0 0,1 0 0 0 0,0 5 0 0 0,0 7 0 0 0,0 0 0 0 0,-5-2 0 0 0,-2 2 0 0 0,1-2 0 0 0,0 3 0 0 0,-2-2 0 0 0,-7-4 0 0 0,0 3 0 0 0,3 4 0 0 0,2 4 0 0 0,5 4 0 0 0,-9 8 0 0 0,-12 10 0 0 0,-13 7 0 0 0,-9 6 0 0 0,-8 4 0 0 0,1 3 0 0 0,-1 0 0 0 0,3 1 0 0 0,6 0 0 0 0,-5-11 0 0 0,-4-20 0 0 0,-8-10 0 0 0,-5-4 0 0 0,0-5 0 0 0,0 0 0 0 0,8-2 0 0 0,8-3 0 0 0,13-4 0 0 0,19-1 0 0 0,18 2 0 0 0,10 7 0 0 0,4 5 0 0 0,-1 6 0 0 0,4 3 0 0 0,5 4 0 0 0,-1 0 0 0 0,-3 1 0 0 0,-5 0 0 0 0,-4 0 0 0 0,-2 0 0 0 0,3 0 0 0 0,5-1 0 0 0,7 0 0 0 0,5 0 0 0 0,3 0 0 0 0,-2 0 0 0 0,0 0 0 0 0,0 0 0 0 0,2 0 0 0 0,2-5 0 0 0,-5-8 0 0 0,0 0 0 0 0,-5 0 0 0 0,-5 4 0 0 0,-6 3 0 0 0,-14 2 0 0 0,-11-3 0 0 0,-14 0 0 0 0,-12 0 0 0 0,-9 2 0 0 0,-6 2 0 0 0,-5 1 0 0 0,-1 1 0 0 0,0 1 0 0 0,-1 0 0 0 0,-4 1 0 0 0,-7-12 0 0 0,-6-2 0 0 0,-11-1 0 0 0,-10 4 0 0 0,-3 2 0 0 0,5 3 0 0 0,10 3 0 0 0,4 1 0 0 0,6 1 0 0 0,2 5 0 0 0,3 8 0 0 0,4 12 0 0 0,-2 12 0 0 0,-3 11 0 0 0,-6 8 0 0 0,2-1 0 0 0,3-4 0 0 0,0-11 0 0 0,-3-2 0 0 0,-4-1 0 0 0,3 2 0 0 0,3 1 0 0 0,1-1 0 0 0,7-2 0 0 0,1-3 0 0 0,1-1 0 0 0,2 5 0 0 0,2-5 0 0 0,1-3 0 0 0,6 0 0 0 0,3-6 0 0 0,5-2 0 0 0,11-4 0 0 0,18-6 0 0 0,12-4 0 0 0,8-4 0 0 0,9-8 0 0 0,14-14 0 0 0,4-8 0 0 0,2-12 0 0 0,7-4 0 0 0,3-5 0 0 0,5-6 0 0 0,2-4 0 0 0,3 3 0 0 0,-7 9 0 0 0,-10 3 0 0 0,-5 3 0 0 0,-12 3 0 0 0,-9 7 0 0 0,-10 4 0 0 0,-15 5 0 0 0,-20 12 0 0 0,-24 13 0 0 0,-17 16 0 0 0,-11 9 0 0 0,-5 11 0 0 0,-8 3 0 0 0,-7 5 0 0 0,0 0 0 0 0,-2 6 0 0 0,-4 1 0 0 0,4 0 0 0 0,4-4 0 0 0,11 0 0 0 0,1-3 0 0 0,7-11 0 0 0,7 0 0 0 0,4-8 0 0 0,9-3 0 0 0,6-6 0 0 0,4-6 0 0 0,7-2 0 0 0,2 4 0 0 0,-1-2 0 0 0,3 2 0 0 0,6 3 0 0 0,9-1 0 0 0,12-4 0 0 0,19-16 0 0 0,16-17 0 0 0,12-23 0 0 0,17-19 0 0 0,18-16 0 0 0,9-16 0 0 0,14-2 0 0 0,5-3 0 0 0,7 1 0 0 0,0 6 0 0 0,-2-4 0 0 0,1-1 0 0 0,-11 5 0 0 0,-14 12 0 0 0,-13 10 0 0 0,-11 10 0 0 0,-17 10 0 0 0,-15 7 0 0 0,-13 7 0 0 0,-13 2 0 0 0,-14 8 0 0 0,-12 7 0 0 0,-11 7 0 0 0,-7 5 0 0 0,-4 4 0 0 0,-3 1 0 0 0,0 1 0 0 0,-5 1 0 0 0,-1 4 0 0 0,-5 8 0 0 0,1 0 0 0 0,7 4 0 0 0,5-1 0 0 0,8 1 0 0 0,2-2 0 0 0,6 2 0 0 0,-1-3 0 0 0,-2 2 0 0 0,-3 3 0 0 0,-3-2 0 0 0,-9 2 0 0 0,-2 2 0 0 0,-2-3 0 0 0,1 2 0 0 0,1-4 0 0 0,-3 1 0 0 0,-1 3 0 0 0,1-3 0 0 0,2-3 0 0 0,8 0 0 0 0,3 3 0 0 0,0-2 0 0 0,0 3 0 0 0,-1-3 0 0 0,4 1 0 0 0,1-2 0 0 0,-2 2 0 0 0,4 3 0 0 0,0-1 0 0 0,3 0 0 0 0,4 3 0 0 0,0 3 0 0 0,2 3 0 0 0,-3-4 0 0 0,1-1 0 0 0,-2-4 0 0 0,1 1 0 0 0,3 1 0 0 0,3 2 0 0 0,-2-1 0 0 0,1-1 0 0 0,1 2 0 0 0,3 3 0 0 0,2 1 0 0 0,6-3 0 0 0,9 0 0 0 0,7-5 0 0 0,0 0 0 0 0,3-3 0 0 0,8-5 0 0 0,4-4 0 0 0,1-3 0 0 0,6-2 0 0 0,7-2 0 0 0,-1 0 0 0 0,-2-1 0 0 0,2 0 0 0 0,8-5 0 0 0,6-1 0 0 0,3-1 0 0 0,-4-2 0 0 0,-2-7 0 0 0,0-4 0 0 0,-4-5 0 0 0,-2-3 0 0 0,-3 4 0 0 0,-5 6 0 0 0,0 0 0 0 0,3-1 0 0 0,5 3 0 0 0,-1 4 0 0 0,0-2 0 0 0,-2-2 0 0 0,1-5 0 0 0,-3 3 0 0 0,1-2 0 0 0,3-2 0 0 0,4-3 0 0 0,3 3 0 0 0,7-4 0 0 0,8 1 0 0 0,4-5 0 0 0,-3-2 0 0 0,4-2 0 0 0,-2-4 0 0 0,13-2 0 0 0,2 1 0 0 0,-4 3 0 0 0,-6 6 0 0 0,-12 10 0 0 0,-7 2 0 0 0,-8 0 0 0 0,-9-3 0 0 0,-6 3 0 0 0,-15 4 0 0 0,-18 5 0 0 0,-14 4 0 0 0,-11 3 0 0 0,-8 3 0 0 0,-10 0 0 0 0,-4 11 0 0 0,-5 10 0 0 0,-6 11 0 0 0,-5 5 0 0 0,-2 8 0 0 0,-14 11 0 0 0,-4 7 0 0 0,-5 9 0 0 0,-10 3 0 0 0,-15 4 0 0 0,-6 4 0 0 0,-10 11 0 0 0,0-2 0 0 0,-5 0 0 0 0,-8 1 0 0 0,-2-1 0 0 0,-4 1 0 0 0,-3-5 0 0 0,0-2 0 0 0,-1 6 0 0 0,-2 3 0 0 0,9-4 0 0 0,0-1 0 0 0,9-1 0 0 0,5-5 0 0 0,13-5 0 0 0,16-6 0 0 0,7-5 0 0 0,14-9 0 0 0,10-3 0 0 0,9-7 0 0 0,21-11 0 0 0,21-12 0 0 0,23-16 0 0 0,11-15 0 0 0,6-6 0 0 0,11-7 0 0 0,8-6 0 0 0,13-9 0 0 0,8-10 0 0 0,18-7 0 0 0,11-7 0 0 0,11-4 0 0 0,13-2 0 0 0,3-1 0 0 0,7-5 0 0 0,-3-2 0 0 0,4 6 0 0 0,1 3 0 0 0,-1 2 0 0 0,-11 6 0 0 0,-11 12 0 0 0,-2 8 0 0 0,7-1 0 0 0,6-5 0 0 0,9-7 0 0 0,-2 0 0 0 0,-1-3 0 0 0,-5 2 0 0 0,-13 4 0 0 0,-9-1 0 0 0,-16 6 0 0 0,-10 6 0 0 0,-14 7 0 0 0,-10 4 0 0 0,-14 0 0 0 0,-7 3 0 0 0,-13 6 0 0 0,-15-1 0 0 0,-13 2 0 0 0,-8 3 0 0 0,-7 3 0 0 0,-13 3 0 0 0,-16 2 0 0 0,-14 1 0 0 0,-6 0 0 0 0,-4 0 0 0 0,-5 12 0 0 0,1 7 0 0 0,1 8 0 0 0,-2-3 0 0 0,-13 7 0 0 0,-10 8 0 0 0,-2 2 0 0 0,-9 1 0 0 0,0-3 0 0 0,0 3 0 0 0,-6 5 0 0 0,-3 0 0 0 0,6-3 0 0 0,6-9 0 0 0,-1-5 0 0 0,-3 3 0 0 0,-7 1 0 0 0,8-5 0 0 0,9-2 0 0 0,7-6 0 0 0,6-1 0 0 0,10 1 0 0 0,8-3 0 0 0,8-4 0 0 0,11 1 0 0 0,11-3 0 0 0,3 2 0 0 0,15-1 0 0 0,25-3 0 0 0,23-8 0 0 0,14-10 0 0 0,19-9 0 0 0,12-1 0 0 0,5-9 0 0 0,4-5 0 0 0,4-7 0 0 0,2-2 0 0 0,-7 5 0 0 0,0-2 0 0 0,5 1 0 0 0,6-4 0 0 0,-5-1 0 0 0,-10 8 0 0 0,0 3 0 0 0,5-3 0 0 0,1-1 0 0 0,0-5 0 0 0,3-2 0 0 0,0 2 0 0 0,-6 2 0 0 0,-11 8 0 0 0,-3 3 0 0 0,-6 1 0 0 0,0 5 0 0 0,-3 1 0 0 0,-3-2 0 0 0,-4 4 0 0 0,-3 4 0 0 0,4-1 0 0 0,0 3 0 0 0,0 2 0 0 0,-2 4 0 0 0,-2 3 0 0 0,-1 1 0 0 0,-1 2 0 0 0,4 0 0 0 0,3 1 0 0 0,-2 0 0 0 0,-1-6 0 0 0,-1-2 0 0 0,-2 1 0 0 0,0-5 0 0 0,-2 0 0 0 0,6 2 0 0 0,0 3 0 0 0,1 1 0 0 0,-2 3 0 0 0,4-5 0 0 0,1 0 0 0 0,-2 1 0 0 0,-2 1 0 0 0,14-4 0 0 0,14-5 0 0 0,6-1 0 0 0,8 3 0 0 0,0 2 0 0 0,-2 4 0 0 0,-9 3 0 0 0,-6-4 0 0 0,3-5 0 0 0,6-7 0 0 0,1 0 0 0 0,0 4 0 0 0,-2 4 0 0 0,2-1 0 0 0,0 1 0 0 0,-1-3 0 0 0,8-4 0 0 0,1-4 0 0 0,-3 1 0 0 0,-8 5 0 0 0,-11-1 0 0 0,-5 3 0 0 0,-6 3 0 0 0,-1 5 0 0 0,3-3 0 0 0,-2-5 0 0 0,-3 0 0 0 0,-4 2 0 0 0,-4 3 0 0 0,-3-2 0 0 0,-1-4 0 0 0,-1 0 0 0 0,-16 3 0 0 0,-22 3 0 0 0,-14 8 0 0 0,-15 11 0 0 0,-11 13 0 0 0,-14 8 0 0 0,-8 5 0 0 0,4 0 0 0 0,2 1 0 0 0,0 4 0 0 0,7-6 0 0 0,2-2 0 0 0,-6 3 0 0 0,2-4 0 0 0,-5 3 0 0 0,-8 0 0 0 0,3-5 0 0 0,8-3 0 0 0,4-5 0 0 0,5-7 0 0 0,7-1 0 0 0,5-3 0 0 0,4-2 0 0 0,3-4 0 0 0,1-2 0 0 0,1-2 0 0 0,0-1 0 0 0,0-1 0 0 0,0 1 0 0 0,0-1 0 0 0,4-10 0 0 0,13-14 0 0 0,8-8 0 0 0,5-4 0 0 0,2 0 0 0 0,7 0 0 0 0,1 1 0 0 0,5 7 0 0 0,4 9 0 0 0,0 1 0 0 0,-4 0 0 0 0,-4-3 0 0 0,-4-2 0 0 0,-4-4 0 0 0,4 5 0 0 0,0-1 0 0 0,-1 0 0 0 0,-1-2 0 0 0,-2-2 0 0 0,-2-2 0 0 0,0 0 0 0 0,5-1 0 0 0,1 5-16383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21423 5544 16383 0 0,'-5'0'0'0'0,"-7"0"0"0"0,-7 0 0 0 0,-6 0 0 0 0,-3 0 0 0 0,-3 0 0 0 0,-1 0 0 0 0,0 0 0 0 0,-1 0 0 0 0,1 0 0 0 0,0 0 0 0 0,1 0 0 0 0,-1 0 0 0 0,1 0 0 0 0,0 0 0 0 0,0 0 0 0 0,0 0 0 0 0,-1 0 0 0 0,1 0 0 0 0,0 0 0 0 0,0 0 0 0 0,0 0 0 0 0,0 0 0 0 0,0 0 0 0 0,0 0 0 0 0,0 0 0 0 0,-6 0 0 0 0,-1 0 0 0 0,0 0 0 0 0,2 0 0 0 0,1 0 0 0 0,1 0 0 0 0,2 0 0 0 0,0 0 0 0 0,1 0 0 0 0,0 0 0 0 0,0 0 0 0 0,0 0 0 0 0,1 0 0 0 0,-1 0 0 0 0,0-5 0 0 0,-1-2 0 0 0,1 0 0 0 0,0 1 0 0 0,-5 3 0 0 0,-2 0 0 0 0,0 2 0 0 0,1 0 0 0 0,2 1 0 0 0,2 1 0 0 0,0-6 0 0 0,2-2 0 0 0,0 0 0 0 0,0 2 0 0 0,0 2 0 0 0,0 0 0 0 0,0 2 0 0 0,0 0 0 0 0,0 1 0 0 0,0-5 0 0 0,0-1 0 0 0,0-6 0 0 0,0 0 0 0 0,0 1 0 0 0,-1 4 0 0 0,1 1 0 0 0,0 4 0 0 0,0 0 0 0 0,0 2 0 0 0,0 0 0 0 0,0 1 0 0 0,-1-1 0 0 0,1 1 0 0 0,0-1 0 0 0,0 0 0 0 0,0 0 0 0 0,0 1 0 0 0,0-1 0 0 0,0 0 0 0 0,-1 0 0 0 0,1-1 0 0 0,0 1 0 0 0,0 0 0 0 0,0 0 0 0 0,0 0 0 0 0,0 0 0 0 0,0 0 0 0 0,-1 0 0 0 0,1 0 0 0 0,0 0 0 0 0,0 0 0 0 0,0 0 0 0 0,0 0 0 0 0,0 0 0 0 0,0 0 0 0 0,-1 0 0 0 0,1 0 0 0 0,0 0 0 0 0,0 0 0 0 0,0 0 0 0 0,0 0 0 0 0,0 0 0 0 0,0 0 0 0 0,-1 0 0 0 0,1 0 0 0 0,0 0 0 0 0,0 0 0 0 0,0 0 0 0 0,0 0 0 0 0,0 0 0 0 0,-1 0 0 0 0,1 6 0 0 0,0 1 0 0 0,0-1 0 0 0,0 0 0 0 0,0-2 0 0 0,0 3 0 0 0,0 2 0 0 0,-1-2 0 0 0,1-2 0 0 0,0 4 0 0 0,0 0 0 0 0,0-1 0 0 0,0-2 0 0 0,0-3 0 0 0,0 0 0 0 0,5 3 0 0 0,2 1 0 0 0,5 5 0 0 0,0 0 0 0 0,-2-2 0 0 0,3 3 0 0 0,-1-1 0 0 0,3 2 0 0 0,-1 0 0 0 0,2 2 0 0 0,3 4 0 0 0,5 4 0 0 0,3 2 0 0 0,7 4 0 0 0,9-5 0 0 0,7-1 0 0 0,6 1 0 0 0,4-3 0 0 0,3-7 0 0 0,0-5 0 0 0,1-4 0 0 0,0-3 0 0 0,-1-3 0 0 0,0 0 0 0 0,0-1 0 0 0,-1-1 0 0 0,0 2 0 0 0,0-1 0 0 0,0 0 0 0 0,0 1 0 0 0,1 0 0 0 0,-1 0 0 0 0,0 0 0 0 0,0 0 0 0 0,0-5 0 0 0,0-7 0 0 0,0-2 0 0 0,0 2 0 0 0,0 2 0 0 0,1 4 0 0 0,-1 3 0 0 0,0 1 0 0 0,0 1 0 0 0,-5-4 0 0 0,-2-1 0 0 0,0-6 0 0 0,2 0 0 0 0,1 2 0 0 0,2 3 0 0 0,1 2 0 0 0,6 2 0 0 0,2 2 0 0 0,0 0 0 0 0,-1 2 0 0 0,-2-1 0 0 0,-1 1 0 0 0,-2-1 0 0 0,0 0 0 0 0,-1 1 0 0 0,0-1 0 0 0,0 0 0 0 0,0 0 0 0 0,0 0 0 0 0,0 0 0 0 0,0 0 0 0 0,0 0 0 0 0,0 0 0 0 0,0 0 0 0 0,0 0 0 0 0,0 0 0 0 0,0 0 0 0 0,1 0 0 0 0,-1 0 0 0 0,0 0 0 0 0,0 0 0 0 0,5 0 0 0 0,3 0 0 0 0,-2 0 0 0 0,0 0 0 0 0,-2 0 0 0 0,-2 0 0 0 0,0 0 0 0 0,-2 0 0 0 0,1 0 0 0 0,-1 0 0 0 0,-1 0 0 0 0,1 0 0 0 0,0 0 0 0 0,0 0 0 0 0,0 0 0 0 0,0 0 0 0 0,0 0 0 0 0,0 0 0 0 0,1 0 0 0 0,-1 0 0 0 0,0 0 0 0 0,0 0 0 0 0,0 0 0 0 0,0 0 0 0 0,0 0 0 0 0,0 0 0 0 0,1 0 0 0 0,-1 0 0 0 0,0 0 0 0 0,0 0 0 0 0,0 0 0 0 0,0 0 0 0 0,0 0 0 0 0,-5-6 0 0 0,-2-1 0 0 0,1 1 0 0 0,0 0 0 0 0,3 2 0 0 0,0-3 0 0 0,2-2 0 0 0,1 2 0 0 0,0-4 0 0 0,0 1 0 0 0,1 1 0 0 0,-1 3 0 0 0,1 2 0 0 0,-1 1 0 0 0,0 2 0 0 0,0 1 0 0 0,0 0 0 0 0,1 1 0 0 0,-1-1 0 0 0,0 1 0 0 0,0-1 0 0 0,0 0 0 0 0,0 0 0 0 0,0 0 0 0 0,0 0 0 0 0,1 0 0 0 0,-1 0 0 0 0,0 0 0 0 0,0 0 0 0 0,0 0 0 0 0,0 0 0 0 0,0 0 0 0 0,0 0 0 0 0,1 0 0 0 0,-1 0 0 0 0,0 0 0 0 0,0 0 0 0 0,0 0 0 0 0,0 0 0 0 0,0 0 0 0 0,0 0 0 0 0,1 0 0 0 0,-12 0 0 0 0,-13 0 0 0 0,-14 0 0 0 0,-11 0 0 0 0,-8 0 0 0 0,-4 0 0 0 0,-3 0 0 0 0,-1 0 0 0 0,1 0 0 0 0,-1 0 0 0 0,1 0 0 0 0,1 0 0 0 0,1 6 0 0 0,-1 1 0 0 0,1 5 0 0 0,0 0 0 0 0,0-1 0 0 0,0-4 0 0 0,5 4 0 0 0,2-1 0 0 0,0-2 0 0 0,-2-2 0 0 0,-1-3 0 0 0,-2 4 0 0 0,-1 1 0 0 0,0-1 0 0 0,-2-2 0 0 0,6 4 0 0 0,2 0 0 0 0,5 3 0 0 0,0 1 0 0 0,-2-2 0 0 0,-2-4 0 0 0,-4-2 0 0 0,-1-3 0 0 0,-2 0 0 0 0,-1-2 0 0 0,0-1 0 0 0,-1 1 0 0 0,1-1 0 0 0,-1 1 0 0 0,1-1 0 0 0,-1 1 0 0 0,-4 0 0 0 0,-2 0 0 0 0,-6 0 0 0 0,1 0 0 0 0,1 0 0 0 0,3 0 0 0 0,3 0 0 0 0,2 0 0 0 0,-4 0 0 0 0,0 0 0 0 0,0 0 0 0 0,-3 0 0 0 0,-16 0 0 0 0,-9 0 0 0 0,1 0 0 0 0,7 0 0 0 0,2 0 0 0 0,6 0 0 0 0,6 0 0 0 0,5 0 0 0 0,-2 0 0 0 0,-4 0 0 0 0,1 0 0 0 0,2 0 0 0 0,2 0 0 0 0,4 0 0 0 0,2 0 0 0 0,2 0 0 0 0,1 0 0 0 0,0 0 0 0 0,0 0 0 0 0,1 0 0 0 0,-1 0 0 0 0,0 0 0 0 0,-5 0 0 0 0,-2 0 0 0 0,-5 0 0 0 0,-1 0 0 0 0,3 0 0 0 0,2 0 0 0 0,2 0 0 0 0,3 0 0 0 0,2 0 0 0 0,1 0 0 0 0,0 0 0 0 0,-5 0 0 0 0,-2 0 0 0 0,-4 0 0 0 0,-2 0 0 0 0,3 0 0 0 0,-3 0 0 0 0,1 0 0 0 0,2 0 0 0 0,3 0 0 0 0,3 0 0 0 0,1 5 0 0 0,3 2 0 0 0,-1 0 0 0 0,2-1 0 0 0,-1-3 0 0 0,6 5 0 0 0,1 0 0 0 0,0 0 0 0 0,-1 2 0 0 0,-3 1 0 0 0,0-2 0 0 0,-2-3 0 0 0,-1-2 0 0 0,0-1 0 0 0,0-3 0 0 0,-6 1 0 0 0,-2-2 0 0 0,1 1 0 0 0,2-1 0 0 0,1 1 0 0 0,1 0 0 0 0,2 0 0 0 0,0-1 0 0 0,1 1 0 0 0,0 0 0 0 0,0 0 0 0 0,0 0 0 0 0,-5 6 0 0 0,-2 1 0 0 0,0 0 0 0 0,2-2 0 0 0,1-1 0 0 0,7 3 0 0 0,8 7 0 0 0,2 0 0 0 0,4 4 0 0 0,5 3 0 0 0,3 4 0 0 0,3 3 0 0 0,8-4 0 0 0,7-5 0 0 0,8-6 0 0 0,6-6 0 0 0,3-3 0 0 0,2-3 0 0 0,1-2 0 0 0,1 0 0 0 0,0 0 0 0 0,-1 0 0 0 0,0 0 0 0 0,0 1 0 0 0,-1-1 0 0 0,0 1 0 0 0,0 0 0 0 0,0 0 0 0 0,0 0 0 0 0,0 0 0 0 0,1 0 0 0 0,-1 0 0 0 0,0 0 0 0 0,0 0 0 0 0,0 0 0 0 0,0 0 0 0 0,0 0 0 0 0,0 0 0 0 0,1 0 0 0 0,-1 0 0 0 0,0 0 0 0 0,0 0 0 0 0,0 0 0 0 0,0 0 0 0 0,0 0 0 0 0,0-5 0 0 0,1-2 0 0 0,-1 0 0 0 0,5 2 0 0 0,2 1 0 0 0,0 2 0 0 0,-1 0 0 0 0,-2 2 0 0 0,-2 0 0 0 0,0 0 0 0 0,-2 0 0 0 0,0 1 0 0 0,0-1 0 0 0,0 0 0 0 0,0 0 0 0 0,0 0 0 0 0,0 0 0 0 0,0 0 0 0 0,0 0 0 0 0,0 0 0 0 0,0 0 0 0 0,0 0 0 0 0,0 0 0 0 0,6 0 0 0 0,1 0 0 0 0,0 0 0 0 0,-2 0 0 0 0,-1 0 0 0 0,-1 0 0 0 0,-2 0 0 0 0,0 0 0 0 0,-1 0 0 0 0,0 0 0 0 0,0 0 0 0 0,0 0 0 0 0,-1 0 0 0 0,1 0 0 0 0,0 0 0 0 0,0 0 0 0 0,1 0 0 0 0,-1 0 0 0 0,0 0 0 0 0,0 0 0 0 0,0 0 0 0 0,0 0 0 0 0,0 0 0 0 0,1 0 0 0 0,-1 0 0 0 0,0 0 0 0 0,5-5 0 0 0,2-2 0 0 0,6 0 0 0 0,-1 2 0 0 0,4 1 0 0 0,-1 2 0 0 0,-3 0 0 0 0,-4 2 0 0 0,-2-6 0 0 0,-4 0 0 0 0,0-6 0 0 0,-2 0 0 0 0,-1 1 0 0 0,1 4 0 0 0,-1 2 0 0 0,1 2 0 0 0,0 2 0 0 0,-6-5 0 0 0,-1-1 0 0 0,1 1 0 0 0,0 1 0 0 0,3 2 0 0 0,0-4 0 0 0,2-2 0 0 0,1 2 0 0 0,0 2 0 0 0,0 1 0 0 0,1 2 0 0 0,-1 1 0 0 0,1 1 0 0 0,-1 0 0 0 0,0 0 0 0 0,0-4 0 0 0,0-3 0 0 0,1-5 0 0 0,-1 0 0 0 0,0 1 0 0 0,0 4 0 0 0,0 1 0 0 0,0 4 0 0 0,0 0 0 0 0,0 2 0 0 0,-5-5 0 0 0,-2-2 0 0 0,1 1 0 0 0,0 1 0 0 0,3 2 0 0 0,0 1 0 0 0,2 0 0 0 0,1 2 0 0 0,0-5 0 0 0,0-2 0 0 0,1 0 0 0 0,-1 2 0 0 0,1 2 0 0 0,-12 6 0 0 0,-8 8 0 0 0,-12 7 0 0 0,-11 2 0 0 0,-3 1 0 0 0,-6-2 0 0 0,2 1 0 0 0,-2-3 0 0 0,2 1 0 0 0,0-3 0 0 0,-4 1 0 0 0,-2 4 0 0 0,-3-2 0 0 0,-2 2 0 0 0,-1-4 0 0 0,-1-3 0 0 0,-1 1 0 0 0,0-2 0 0 0,1-3 0 0 0,-1-3 0 0 0,1-3 0 0 0,-1-1 0 0 0,1-2 0 0 0,0 0 0 0 0,0-1 0 0 0,0 1 0 0 0,0-1 0 0 0,0 1 0 0 0,0 0 0 0 0,-1-1 0 0 0,1 1 0 0 0,0 0 0 0 0,0 0 0 0 0,0 0 0 0 0,0 0 0 0 0,5 6 0 0 0,2 1 0 0 0,-1-1 0 0 0,5 5 0 0 0,0 0 0 0 0,-2-2 0 0 0,-3-2 0 0 0,-1-3 0 0 0,-3-1 0 0 0,-1 3 0 0 0,-1 1 0 0 0,-1 0 0 0 0,1-2 0 0 0,-1 3 0 0 0,1 1 0 0 0,-1-1 0 0 0,1-2 0 0 0,5 3 0 0 0,-3 0 0 0 0,-3-1 0 0 0,0-3 0 0 0,-1 4 0 0 0,1 0 0 0 0,-1-1 0 0 0,1-3 0 0 0,-5-1 0 0 0,-6-2 0 0 0,-7-7 0 0 0,-11-1 0 0 0,-11-1 0 0 0,-4 1 0 0 0,-4 2 0 0 0,0 1 0 0 0,-2 1 0 0 0,3 2 0 0 0,3 0 0 0 0,5 0 0 0 0,9 0 0 0 0,4 0 0 0 0,2 1 0 0 0,0-1 0 0 0,3 0 0 0 0,1 0 0 0 0,-1 0 0 0 0,2 0 0 0 0,6 0 0 0 0,4 0 0 0 0,4 0 0 0 0,3 0 0 0 0,3 0 0 0 0,-5 0 0 0 0,-2 0 0 0 0,1 0 0 0 0,2 0 0 0 0,0 0 0 0 0,2 0 0 0 0,1 0 0 0 0,-5 0 0 0 0,-1 0 0 0 0,-5 5 0 0 0,0 2 0 0 0,2 0 0 0 0,2-2 0 0 0,3-1 0 0 0,-3-1 0 0 0,-1 3 0 0 0,2 2 0 0 0,2-1 0 0 0,1-2 0 0 0,8 4 0 0 0,2 0 0 0 0,0-2 0 0 0,0-1 0 0 0,-2-2 0 0 0,-2-2 0 0 0,0-1 0 0 0,-2-1 0 0 0,0 0 0 0 0,0 0 0 0 0,0-1 0 0 0,-1 1 0 0 0,1 0 0 0 0,5 5 0 0 0,2 2 0 0 0,-6 5 0 0 0,-3 0 0 0 0,-1-1 0 0 0,0-4 0 0 0,0-1 0 0 0,1 2 0 0 0,1 0 0 0 0,5 4 0 0 0,3 1 0 0 0,-1 2 0 0 0,0-1 0 0 0,-2-2 0 0 0,-2 1 0 0 0,-1 4 0 0 0,0-1 0 0 0,-1-3 0 0 0,-1-3 0 0 0,1-5 0 0 0,0-2 0 0 0,-1-1 0 0 0,1-2 0 0 0,0-1 0 0 0,-1 0 0 0 0,1 1 0 0 0,5-6 0 0 0,8-7 0 0 0,6-6 0 0 0,5-6 0 0 0,9-3 0 0 0,10-3 0 0 0,3-1 0 0 0,4 0 0 0 0,4-1 0 0 0,-2 1 0 0 0,1 0 0 0 0,2 6 0 0 0,-4 1 0 0 0,-4 1 0 0 0,0 3 0 0 0,-3 1 0 0 0,2 3 0 0 0,-2 0 0 0 0,-3-3 0 0 0,3 2 0 0 0,3-1 0 0 0,5-3 0 0 0,4-3 0 0 0,-2-2 0 0 0,0 3 0 0 0,2 6 0 0 0,1 6 0 0 0,2 5 0 0 0,2 3 0 0 0,0 3 0 0 0,1 2 0 0 0,1 0 0 0 0,-1 0 0 0 0,6 0 0 0 0,1 5 0 0 0,0 7 0 0 0,-1 1 0 0 0,-2-2 0 0 0,-1 3 0 0 0,-2-2 0 0 0,0 3 0 0 0,-6 3 0 0 0,-3-1 0 0 0,2-3 0 0 0,-5 0 0 0 0,5-2 0 0 0,4 2 0 0 0,2-1 0 0 0,-4 2 0 0 0,-2-2 0 0 0,1-3 0 0 0,1-4 0 0 0,1-2 0 0 0,-4 2 0 0 0,-1 1 0 0 0,1-1 0 0 0,-9-8 0 0 0,-12-8 0 0 0,-12-3 0 0 0,-15 1 0 0 0,-15 2 0 0 0,-4 2 0 0 0,-7 3 0 0 0,-5 2 0 0 0,1 1 0 0 0,5 1 0 0 0,5 1 0 0 0,6-1 0 0 0,2 1 0 0 0,4-1 0 0 0,1 0 0 0 0,0 1 0 0 0,1-1 0 0 0,0 0 0 0 0,0 5 0 0 0,-1 2 0 0 0,0 0 0 0 0,1-2 0 0 0,-2-1 0 0 0,1-2 0 0 0,0 5 0 0 0,0 0 0 0 0,0 0 0 0 0,0-2 0 0 0,0-1 0 0 0,10-2 0 0 0,15-1 0 0 0,12-1 0 0 0,12 0 0 0 0,8 0 0 0 0,4 0 0 0 0,3-1 0 0 0,6 1 0 0 0,2 0 0 0 0,-1 0 0 0 0,-2 0 0 0 0,-2 0 0 0 0,-2 0 0 0 0,-1 0 0 0 0,-1 0 0 0 0,-1 0 0 0 0,-1 0 0 0 0,1 0 0 0 0,0 0 0 0 0,0 0 0 0 0,0 0 0 0 0,0 0 0 0 0,0 0 0 0 0,0 0 0 0 0,5 0 0 0 0,2 0 0 0 0,0 0 0 0 0,-1 0 0 0 0,3 0 0 0 0,1 0 0 0 0,-2 0 0 0 0,3 0 0 0 0,0 0 0 0 0,3 5 0 0 0,0 2 0 0 0,2 0 0 0 0,-1-2 0 0 0,2-1 0 0 0,-2-1 0 0 0,-4-2 0 0 0,3-1 0 0 0,3 0 0 0 0,4 0 0 0 0,5 0 0 0 0,2 0 0 0 0,2-1 0 0 0,-4 1 0 0 0,4 0 0 0 0,-3 0 0 0 0,0 0 0 0 0,-1 0 0 0 0,2 0 0 0 0,1 0 0 0 0,1 0 0 0 0,-5 0 0 0 0,-6 0 0 0 0,-2 0 0 0 0,-3 0 0 0 0,-4 0 0 0 0,-4 0 0 0 0,3 0 0 0 0,-1 0 0 0 0,-1 0 0 0 0,-2 0 0 0 0,3 0 0 0 0,1 0 0 0 0,-1 0 0 0 0,-3 0 0 0 0,-1 0 0 0 0,-2 0 0 0 0,-1 0 0 0 0,0 0 0 0 0,-2 0 0 0 0,1 0 0 0 0,0 0 0 0 0,0 0 0 0 0,0 0 0 0 0,-6-5 0 0 0,-1-2 0 0 0,1 0 0 0 0,0 2 0 0 0,3 1 0 0 0,6 1 0 0 0,3 2 0 0 0,5 1 0 0 0,2 0 0 0 0,3 0 0 0 0,-1 0 0 0 0,-2 0 0 0 0,-5 1 0 0 0,-2-1 0 0 0,-3 0 0 0 0,3 0 0 0 0,1 0 0 0 0,5 0 0 0 0,0 0 0 0 0,-2 0 0 0 0,-3-5 0 0 0,-2-2 0 0 0,-2 0 0 0 0,-7-4 0 0 0,-3 0 0 0 0,0 2 0 0 0,1 2 0 0 0,2 3 0 0 0,2 2 0 0 0,0 1 0 0 0,2 0 0 0 0,-6-4 0 0 0,-1-1 0 0 0,1 0 0 0 0,1 1 0 0 0,2 1 0 0 0,1 2 0 0 0,-5-5 0 0 0,0 0 0 0 0,0 0 0 0 0,2 2 0 0 0,2 1 0 0 0,1 2 0 0 0,1 1 0 0 0,1 1 0 0 0,0 0 0 0 0,0 0 0 0 0,1 1 0 0 0,-1-1 0 0 0,1 0 0 0 0,-1 0 0 0 0,-10 0 0 0 0,-15 0 0 0 0,-13 0 0 0 0,-11 0 0 0 0,-7 0 0 0 0,-5 0 0 0 0,-3 0 0 0 0,-1 0 0 0 0,0 0 0 0 0,1 0 0 0 0,0 0 0 0 0,1 0 0 0 0,0 0 0 0 0,1 0 0 0 0,-1 0 0 0 0,1 0 0 0 0,6 6 0 0 0,1 1 0 0 0,-1 5 0 0 0,5 5 0 0 0,5 6 0 0 0,5 4 0 0 0,5 3 0 0 0,8-4 0 0 0,4-1 0 0 0,5-5 0 0 0,2 0 0 0 0,3-4 0 0 0,4-5 0 0 0,4-3 0 0 0,-3 1 0 0 0,1 0 0 0 0,1-3 0 0 0,2-1 0 0 0,3-2 0 0 0,0-1 0 0 0,2-2 0 0 0,0 0 0 0 0,0 0 0 0 0,-10-6 0 0 0,-14-1 0 0 0,-9-5 0 0 0,-8-1 0 0 0,-9 2 0 0 0,0-2 0 0 0,-3 1 0 0 0,-3 2 0 0 0,3-2 0 0 0,0 1 0 0 0,-1 2 0 0 0,-3-2 0 0 0,3-5 0 0 0,1 0 0 0 0,-1-2 0 0 0,-8 2 0 0 0,-9 3 0 0 0,-8 5 0 0 0,-7 2 0 0 0,1 4 0 0 0,4 1 0 0 0,6 1 0 0 0,4 1 0 0 0,-1-6 0 0 0,1-1 0 0 0,2 0 0 0 0,2 1 0 0 0,3 1 0 0 0,0 2 0 0 0,-4 1 0 0 0,-6 0 0 0 0,-2 1 0 0 0,2 0 0 0 0,3 1 0 0 0,-2-1 0 0 0,0 0 0 0 0,3 0 0 0 0,-3 0 0 0 0,0 1 0 0 0,-3-1 0 0 0,1 0 0 0 0,-3 0 0 0 0,1 0 0 0 0,4 0 0 0 0,3 0 0 0 0,-8 0 0 0 0,-1 0 0 0 0,3 0 0 0 0,3-1 0 0 0,-1 1 0 0 0,0 0 0 0 0,4 0 0 0 0,2 1 0 0 0,-3-1 0 0 0,0 0 0 0 0,1 0 0 0 0,-2 0 0 0 0,-1 0 0 0 0,2 0 0 0 0,-2 0 0 0 0,0 0 0 0 0,2 0 0 0 0,2 0 0 0 0,-2 0 0 0 0,0 0 0 0 0,1 5 0 0 0,2 2 0 0 0,-3 0 0 0 0,0 3 0 0 0,2 1 0 0 0,-9-2 0 0 0,-2-2 0 0 0,-3-3 0 0 0,2-1 0 0 0,-1-2 0 0 0,-2-1 0 0 0,-4 0 0 0 0,4-1 0 0 0,0 6 0 0 0,-2 7 0 0 0,-2 1 0 0 0,-2-1 0 0 0,-1-3 0 0 0,-2-2 0 0 0,0 2 0 0 0,-6-1 0 0 0,-1 0 0 0 0,-1-3 0 0 0,2-2 0 0 0,2-1 0 0 0,1-1 0 0 0,1-1 0 0 0,-4 0 0 0 0,-1-1 0 0 0,0 1 0 0 0,-3 0 0 0 0,-1-1 0 0 0,2 1 0 0 0,2 0 0 0 0,3 0 0 0 0,1 0 0 0 0,-4 0 0 0 0,0 0 0 0 0,0 0 0 0 0,2 0 0 0 0,1 0 0 0 0,2 0 0 0 0,1 0 0 0 0,-5 0 0 0 0,4 0 0 0 0,2 0 0 0 0,7 0 0 0 0,2 0 0 0 0,4 0 0 0 0,6 0 0 0 0,-1 0 0 0 0,2 0 0 0 0,-2 0 0 0 0,0 0 0 0 0,3 0 0 0 0,4 0 0 0 0,-4 0 0 0 0,-10 0 0 0 0,-2 0 0 0 0,-2 0 0 0 0,-2-5 0 0 0,2-2 0 0 0,6 0 0 0 0,6 2 0 0 0,5 1 0 0 0,4 1 0 0 0,2 2 0 0 0,1 1 0 0 0,1 0 0 0 0,-5 0 0 0 0,-2 0 0 0 0,0 0 0 0 0,1 1 0 0 0,1-1 0 0 0,1 0 0 0 0,2 0 0 0 0,0 0 0 0 0,7-5 0 0 0,6-8 0 0 0,7-6 0 0 0,6-5 0 0 0,3-4 0 0 0,3-3 0 0 0,1-1 0 0 0,5 5 0 0 0,8 1 0 0 0,1 1 0 0 0,3-2 0 0 0,4-1 0 0 0,4 5 0 0 0,-3 0 0 0 0,0 4 0 0 0,-4-5 0 0 0,0 2 0 0 0,3-2 0 0 0,2 5 0 0 0,2-1 0 0 0,-2-2 0 0 0,4 3 0 0 0,-2-1 0 0 0,5-2 0 0 0,3 3 0 0 0,0 4 0 0 0,0 5 0 0 0,0 4 0 0 0,-1 3 0 0 0,4 2 0 0 0,2-4 0 0 0,5-1 0 0 0,-1 0 0 0 0,4 2 0 0 0,-1 1 0 0 0,-3 1 0 0 0,1 1 0 0 0,5 0 0 0 0,4 1 0 0 0,-2 1 0 0 0,-4-1 0 0 0,0 0 0 0 0,-2 0 0 0 0,-3 0 0 0 0,-4 0 0 0 0,2 0 0 0 0,0 1 0 0 0,3-1 0 0 0,0 0 0 0 0,-2-1 0 0 0,-2 1 0 0 0,-4 0 0 0 0,-1 0 0 0 0,-2 0 0 0 0,4 0 0 0 0,2 0 0 0 0,-1 0 0 0 0,0 0 0 0 0,-3 0 0 0 0,-1 0 0 0 0,10 0 0 0 0,8 0 0 0 0,0 0 0 0 0,-2 0 0 0 0,0 0 0 0 0,-2 0 0 0 0,-5 0 0 0 0,-3 0 0 0 0,2 0 0 0 0,-1 0 0 0 0,-2 0 0 0 0,3 0 0 0 0,1 0 0 0 0,-3 0 0 0 0,-2 0 0 0 0,9 0 0 0 0,1 0 0 0 0,-1 0 0 0 0,-4 0 0 0 0,1 0 0 0 0,0 0 0 0 0,-3 0 0 0 0,-3 0 0 0 0,-2 0 0 0 0,-2 0 0 0 0,-2 0 0 0 0,0 0 0 0 0,0 0 0 0 0,0 0 0 0 0,-1 0 0 0 0,6 0 0 0 0,2 0 0 0 0,0 0 0 0 0,-2 0 0 0 0,-11-5 0 0 0,-11-7 0 0 0,-13-2 0 0 0,-11 2 0 0 0,-10-3 0 0 0,-23-14 0 0 0,-30-18 0 0 0,-8-2 0 0 0,-1 3 0 0 0,14 4 0 0 0,7 9 0 0 0,4 5 0 0 0,1 1 0 0 0,4 6 0 0 0,2 1 0 0 0,-3-1 0 0 0,-7-3 0 0 0,-10 4 0 0 0,-9-2 0 0 0,-1-1 0 0 0,2 3 0 0 0,4 0 0 0 0,9 3 0 0 0,0 4 0 0 0,0 0 0 0 0,6 1 0 0 0,8 3 0 0 0,7 4 0 0 0,1 1 0 0 0,-4 3 0 0 0,2 0 0 0 0,3 2 0 0 0,-3-1 0 0 0,2 1 0 0 0,3-1 0 0 0,3 1 0 0 0,2-1 0 0 0,2 0 0 0 0,1 0 0 0 0,1 0 0 0 0,0 0 0 0 0,1 0 0 0 0,-1 0 0 0 0,1 0 0 0 0,-1 0 0 0 0,0 5 0 0 0,0 2 0 0 0,0 0 0 0 0,-1-2 0 0 0,1-1 0 0 0,0-1 0 0 0,5 3 0 0 0,-3 7 0 0 0,-3 1 0 0 0,0 3 0 0 0,-1-1 0 0 0,1-3 0 0 0,-6 1 0 0 0,-1-2 0 0 0,1-2 0 0 0,-4 1 0 0 0,5 6 0 0 0,4-2 0 0 0,2-2 0 0 0,1 1 0 0 0,0-1 0 0 0,6 2 0 0 0,1-1 0 0 0,-1-4 0 0 0,-1 3 0 0 0,-2-2 0 0 0,9-2 0 0 0,13-3 0 0 0,12-2 0 0 0,11-2 0 0 0,7-1 0 0 0,5-1 0 0 0,2-1 0 0 0,2 1 0 0 0,0-1 0 0 0,4 1 0 0 0,2-1 0 0 0,-1 1 0 0 0,-2 0 0 0 0,9 0 0 0 0,1 0 0 0 0,-1 0 0 0 0,-3 0 0 0 0,1 0 0 0 0,-2 0 0 0 0,-2 0 0 0 0,3 0 0 0 0,-2 0 0 0 0,-1 0 0 0 0,-3 0 0 0 0,9 0 0 0 0,1 0 0 0 0,-2 0 0 0 0,-3 0 0 0 0,2 5 0 0 0,3 3 0 0 0,0-2 0 0 0,3 0 0 0 0,2-3 0 0 0,-1 0 0 0 0,-5-2 0 0 0,1 0 0 0 0,-3-1 0 0 0,-3-1 0 0 0,-3 1 0 0 0,2 0 0 0 0,0 0 0 0 0,3-1 0 0 0,0 1 0 0 0,4 0 0 0 0,-2 0 0 0 0,-3 0 0 0 0,3 0 0 0 0,3 0 0 0 0,-1 0 0 0 0,-3 0 0 0 0,2-5 0 0 0,-2-2 0 0 0,-3 0 0 0 0,2-3 0 0 0,-1-7 0 0 0,-3 1 0 0 0,4 3 0 0 0,-1 3 0 0 0,-3-1 0 0 0,4-5 0 0 0,-1 1 0 0 0,3 2 0 0 0,-1 4 0 0 0,3 4 0 0 0,-1-3 0 0 0,-4-1 0 0 0,-3-3 0 0 0,-3 0 0 0 0,3 2 0 0 0,0 3 0 0 0,-1 3 0 0 0,-2 1 0 0 0,-2 2 0 0 0,-1 1 0 0 0,-1 0 0 0 0,-1 1 0 0 0,0-1 0 0 0,0 1 0 0 0,-1-1 0 0 0,-4-5 0 0 0,-13-7 0 0 0,-13-7 0 0 0,-13 0 0 0 0,-8-3 0 0 0,-7-2 0 0 0,-4-2 0 0 0,-1 2 0 0 0,-1 7 0 0 0,1 5 0 0 0,0 5 0 0 0,0 3 0 0 0,-4-2 0 0 0,-2 0 0 0 0,-9 0 0 0 0,-13 2 0 0 0,-7 1 0 0 0,-7 1 0 0 0,-2 1 0 0 0,7 1 0 0 0,5 0 0 0 0,2 1 0 0 0,3-1 0 0 0,-6 0 0 0 0,-1 0 0 0 0,-6 0 0 0 0,-1 6 0 0 0,2 1 0 0 0,2 0 0 0 0,3-2 0 0 0,-3 4 0 0 0,-6 1 0 0 0,-1 3 0 0 0,3 5 0 0 0,8 0 0 0 0,5-4 0 0 0,8-4 0 0 0,7-3 0 0 0,6-4 0 0 0,0 4 0 0 0,1 5 0 0 0,2 1 0 0 0,-4-1 0 0 0,-5-4 0 0 0,6 3 0 0 0,3-1 0 0 0,-2-1 0 0 0,1 2 0 0 0,1-1 0 0 0,1 4 0 0 0,2-1 0 0 0,1 3 0 0 0,7 4 0 0 0,2-2 0 0 0,0-3 0 0 0,-2-5 0 0 0,-1-4 0 0 0,-1 3 0 0 0,-2-1 0 0 0,0 4 0 0 0,4 5 0 0 0,2 0 0 0 0,-1 2 0 0 0,4 3 0 0 0,6 3 0 0 0,5 3 0 0 0,5 2 0 0 0,2 1 0 0 0,8-5 0 0 0,8-7 0 0 0,7-6 0 0 0,6-6 0 0 0,3-3 0 0 0,2-4 0 0 0,2 0 0 0 0,-1-2 0 0 0,1 1 0 0 0,4 0 0 0 0,2 0 0 0 0,0 0 0 0 0,3-4 0 0 0,-5-8 0 0 0,-4-1 0 0 0,-7-3 0 0 0,-3 1 0 0 0,-1 3 0 0 0,3-1 0 0 0,-4-4 0 0 0,0 1 0 0 0,1-1 0 0 0,3 1 0 0 0,2 5 0 0 0,-3-2 0 0 0,-1 2 0 0 0,1 3 0 0 0,2-2 0 0 0,-3-5 0 0 0,-1 1 0 0 0,-4-3 0 0 0,-5-4 0 0 0,-4-2 0 0 0,-5-4 0 0 0,-2-1 0 0 0,-1-2 0 0 0,-7-1 0 0 0,-8 6 0 0 0,0 1 0 0 0,1 0 0 0 0,-2-1 0 0 0,1-2 0 0 0,3-1 0 0 0,-1 5 0 0 0,0 0 0 0 0,-2 0 0 0 0,1-2 0 0 0,-3-2 0 0 0,2-1 0 0 0,3-1 0 0 0,-2-1 0 0 0,-4-5 0 0 0,-5-8 0 0 0,-3-1 0 0 0,2 1 0 0 0,0 4 0 0 0,4 2 0 0 0,-6-2 0 0 0,2 0 0 0 0,-1 7 0 0 0,4 4 0 0 0,0 1 0 0 0,-2 1 0 0 0,-2-2 0 0 0,-3 1 0 0 0,3-2 0 0 0,1 5 0 0 0,-1 1 0 0 0,-2 0 0 0 0,-2-2 0 0 0,-1-1 0 0 0,-1 3 0 0 0,4 1 0 0 0,2 5 0 0 0,4-1 0 0 0,1-2 0 0 0,-1 3 0 0 0,-4-2 0 0 0,-2 4 0 0 0,-2 4 0 0 0,-2 4 0 0 0,-1 3 0 0 0,-1 3 0 0 0,1 2 0 0 0,-1 0 0 0 0,1 1 0 0 0,-1 0 0 0 0,1 5 0 0 0,-1 6 0 0 0,1 3 0 0 0,0 2 0 0 0,0 0 0 0 0,0 6 0 0 0,0 0 0 0 0,-6 7 0 0 0,-1 3 0 0 0,-15 12 0 0 0,-32 20 0 0 0,-21 14 0 0 0,-9 10 0 0 0,-1 0 0 0 0,9-4 0 0 0,12-6 0 0 0,12-6 0 0 0,14-5 0 0 0,19-9 0 0 0,18-8 0 0 0,15-3 0 0 0,10-5 0 0 0,11-3 0 0 0,6-4 0 0 0,5-8 0 0 0,7-4 0 0 0,4 1 0 0 0,8-6 0 0 0,-1 1 0 0 0,4-4 0 0 0,6-5 0 0 0,7 2 0 0 0,-1 3 0 0 0,9 5 0 0 0,4-2 0 0 0,2-3 0 0 0,6-6 0 0 0,7-3 0 0 0,12-3 0 0 0,6-3 0 0 0,14 4 0 0 0,4 2 0 0 0,-1 4 0 0 0,-4 6 0 0 0,-4 5 0 0 0,-10-1 0 0 0,-4-4 0 0 0,-8-5 0 0 0,-6-5 0 0 0,-12-3 0 0 0,-10-2 0 0 0,-5-2 0 0 0,0-1 0 0 0,-2 0 0 0 0,-5 0 0 0 0,-3 0 0 0 0,-4 1 0 0 0,-3 0 0 0 0,-5-6 0 0 0,-4-1 0 0 0,-4-5 0 0 0,-7-6 0 0 0,-4-5 0 0 0,-10-3 0 0 0,-9-4 0 0 0,-8 4 0 0 0,-7 6 0 0 0,-3 2 0 0 0,-3-2 0 0 0,-6 3 0 0 0,-2-2 0 0 0,1 3 0 0 0,1-1 0 0 0,2-3 0 0 0,-3-3 0 0 0,-1-4 0 0 0,-9 4 0 0 0,-18-6 0 0 0,-18-13 0 0 0,-21-11 0 0 0,-25-11 0 0 0,-11-6 0 0 0,-13 4 0 0 0,-6 2 0 0 0,-3 2 0 0 0,0 6 0 0 0,2 7 0 0 0,12 12 0 0 0,11 12 0 0 0,12 11 0 0 0,13 7 0 0 0,15 5 0 0 0,14 3 0 0 0,15 1 0 0 0,15 6 0 0 0,12 7 0 0 0,7 11 0 0 0,10 6 0 0 0,10 4 0 0 0,7 0 0 0 0,5 0 0 0 0,9-6 0 0 0,9-9 0 0 0,7-7 0 0 0,5-7 0 0 0,4-4 0 0 0,12 3 0 0 0,10 0 0 0 0,7-1 0 0 0,9-1 0 0 0,3-2 0 0 0,6 0 0 0 0,11-1 0 0 0,1-1 0 0 0,7 0 0 0 0,2-1 0 0 0,6 1 0 0 0,7 0 0 0 0,5 0 0 0 0,5 0 0 0 0,7-1 0 0 0,4 1 0 0 0,0 0 0 0 0,-1 0 0 0 0,-6 0 0 0 0,-15-5 0 0 0,-15-2 0 0 0,-19-5 0 0 0,-16 0 0 0 0,-8-4 0 0 0,-3 1 0 0 0,-4-7 0 0 0,1-1 0 0 0,-2-1 0 0 0,-3-1 0 0 0,-9-3 0 0 0,-4-1 0 0 0,-8-2 0 0 0,-6 0 0 0 0,-6 0 0 0 0,-4-1 0 0 0,-3-4 0 0 0,-7 2 0 0 0,-8 3 0 0 0,-6 7 0 0 0,-6 1 0 0 0,-3 5 0 0 0,-3 1 0 0 0,0 2 0 0 0,0 0 0 0 0,-1-4 0 0 0,-5 1 0 0 0,-6-6 0 0 0,-6 0 0 0 0,-1-5 0 0 0,-1 1 0 0 0,2 0 0 0 0,4 6 0 0 0,1 5 0 0 0,-5 7 0 0 0,-8 4 0 0 0,-10 4 0 0 0,-10 2 0 0 0,-8 1 0 0 0,1 0 0 0 0,4 0 0 0 0,5 11 0 0 0,5 8 0 0 0,9 6 0 0 0,5 9 0 0 0,1 5 0 0 0,5 5 0 0 0,1 6 0 0 0,8-1 0 0 0,7-3 0 0 0,3 6 0 0 0,8 0 0 0 0,8-5 0 0 0,6-4 0 0 0,5-5 0 0 0,4-4 0 0 0,1-2 0 0 0,1-2 0 0 0,1 0 0 0 0,-1-1 0 0 0,0 0 0 0 0,0 0 0 0 0,-1 1 0 0 0,6-6 0 0 0,6-1 0 0 0,7-5 0 0 0,6 5 0 0 0,3-1 0 0 0,8 0 0 0 0,3 1 0 0 0,5 3 0 0 0,1 7 0 0 0,3 3 0 0 0,4 0 0 0 0,20 5 0 0 0,19-5 0 0 0,4-9 0 0 0,2-9 0 0 0,-5-7 0 0 0,-7-7 0 0 0,-8-3 0 0 0,-7-3 0 0 0,-4-1 0 0 0,-2 1 0 0 0,-8-1 0 0 0,-2 1 0 0 0,-6-5 0 0 0,-4-7 0 0 0,-11-7 0 0 0,-6 1 0 0 0,-6-2 0 0 0,-8-3 0 0 0,-6-2 0 0 0,-4-3 0 0 0,-2-1 0 0 0,-7 4 0 0 0,-3 2 0 0 0,-4 4 0 0 0,-11-4 0 0 0,-12-4 0 0 0,-21-13 0 0 0,-28-21 0 0 0,-35-31 0 0 0,-36-27 0 0 0,-38-18 0 0 0,-28-19 0 0 0,-41-14 0 0 0,-22-9 0 0 0,-27-12 0 0 0,3 6 0 0 0,11 8 0 0 0,9 13 0 0 0,17 19 0 0 0,17 24 0 0 0,26 21 0 0 0,25 24 0 0 0,26 24 0 0 0,28 21 0 0 0,23 16 0 0 0,17 11 0 0 0,17 7 0 0 0,19 12 0 0 0,12 16 0 0 0,16 7 0 0 0,10 8 0 0 0,7 2 0 0 0,7 4 0 0 0,9 3 0 0 0,5 8 0 0 0,5 5 0 0 0,3 1 0 0 0,1 0 0 0 0,0-1 0 0 0,1-7 0 0 0,-1 2 0 0 0,0 2 0 0 0,5-5 0 0 0,6-3 0 0 0,13 6 0 0 0,17-2 0 0 0,7-1 0 0 0,6-6 0 0 0,9 0 0 0 0,5-5 0 0 0,-5-5 0 0 0,3 1 0 0 0,6 4 0 0 0,2-2 0 0 0,-3-3 0 0 0,-2-3 0 0 0,3 2 0 0 0,5-1 0 0 0,-1 3 0 0 0,-2-1 0 0 0,2-1 0 0 0,3-4 0 0 0,5-3 0 0 0,3-6 0 0 0,2-4 0 0 0,3-1 0 0 0,0 1 0 0 0,2-3 0 0 0,-1-6 0 0 0,-5-6 0 0 0,-3-4 0 0 0,2-4 0 0 0,0-1 0 0 0,-4-2 0 0 0,0 0 0 0 0,-4 0 0 0 0,1 0 0 0 0,-4 1 0 0 0,7-1 0 0 0,5 1 0 0 0,-2 0 0 0 0,-11-6 0 0 0,-7-6 0 0 0,-16-7 0 0 0,-6 0 0 0 0,-11-7 0 0 0,-7 0 0 0 0,-8 0 0 0 0,-2 4 0 0 0,-4 0 0 0 0,-5-1 0 0 0,-5-2 0 0 0,-2-7 0 0 0,-12-4 0 0 0,-16 0 0 0 0,-14-1 0 0 0,-11-3 0 0 0,-23-6 0 0 0,-21-6 0 0 0,-31-10 0 0 0,-32-10 0 0 0,-25-4 0 0 0,-15 1 0 0 0,-10 3 0 0 0,-7 7 0 0 0,-4 11 0 0 0,8 13 0 0 0,3 15 0 0 0,10 11 0 0 0,13 8 0 0 0,21 6 0 0 0,28 8 0 0 0,26 8 0 0 0,26 6 0 0 0,23 12 0 0 0,20 9 0 0 0,18 4 0 0 0,13-2 0 0 0,12 4 0 0 0,12-8 0 0 0,8-4 0 0 0,11 1 0 0 0,11 1 0 0 0,7-7 0 0 0,6 2 0 0 0,4 1 0 0 0,2-5 0 0 0,5-3 0 0 0,8 0 0 0 0,6-5 0 0 0,5-5 0 0 0,3-1 0 0 0,8-3 0 0 0,8-3 0 0 0,43 2 0 0 0,40 5 0 0 0,40-1 0 0 0,44-3 0 0 0,28-3 0 0 0,17-4 0 0 0,-5-2 0 0 0,-12-1 0 0 0,-27-2 0 0 0,-28-1 0 0 0,-29 1 0 0 0,-31-1 0 0 0,-36 0 0 0 0,-34 1 0 0 0,-42 0 0 0 0,-44-11 0 0 0,-38-8 0 0 0,-28-7 0 0 0,-51-20 0 0 0,-42-23 0 0 0,-32-16 0 0 0,-19-4 0 0 0,-2 3 0 0 0,20 10 0 0 0,27 18 0 0 0,31 14 0 0 0,17 15 0 0 0,7 6 0 0 0,7 7 0 0 0,4 7 0 0 0,4 5 0 0 0,7 2 0 0 0,9 3 0 0 0,0 0 0 0 0,5 6 0 0 0,9 6 0 0 0,4 2 0 0 0,9 3 0 0 0,7 9 0 0 0,6 6 0 0 0,14-3 0 0 0,13-2 0 0 0,13-5 0 0 0,11-7 0 0 0,15 0 0 0 0,8-4 0 0 0,9-3 0 0 0,23 2 0 0 0,26 4 0 0 0,36 6 0 0 0,53-2 0 0 0,85-4 0 0 0,99 7 0 0 0,140 4 0 0 0,112 9 0 0 0,135 3 0 0 0,125 6 0 0 0,56 6 0 0 0,8-5 0 0 0,-63-11 0 0 0,-84-10 0 0 0,-108-11 0 0 0,-114-6 0 0 0,-127-5 0 0 0,-129-2 0 0 0,-119-2 0 0 0,-102 0 0 0 0,-85-6 0 0 0,-54 0 0 0 0,-36 0 0 0 0,-30 2 0 0 0,-24-3 0 0 0,-37-1 0 0 0,-31 2 0 0 0,-35 2 0 0 0,-30 2 0 0 0,-39 2 0 0 0,-25 1 0 0 0,-10 1 0 0 0,-15 1 0 0 0,-12-1 0 0 0,-12 11 0 0 0,7 9 0 0 0,6 6 0 0 0,15 9 0 0 0,23 10 0 0 0,31 7 0 0 0,44 5 0 0 0,51-1 0 0 0,42-5 0 0 0,44-6 0 0 0,31-10 0 0 0,24-7 0 0 0,24-7 0 0 0,16-8 0 0 0,19-5 0 0 0,14-5 0 0 0,16-3 0 0 0,8-1 0 0 0,4 0 0 0 0,0-1 0 0 0,9 1 0 0 0,13 0 0 0 0,21-5 0 0 0,56-12 0 0 0,61-8 0 0 0,62-10 0 0 0,38 0 0 0 0,21 7 0 0 0,-17 9 0 0 0,-34 1 0 0 0,-52 5 0 0 0,-53 5 0 0 0,-54 3 0 0 0,-57 3 0 0 0,-48 2 0 0 0,-40 2 0 0 0,-37-1 0 0 0,-63 1 0 0 0,-84 0 0 0 0,-105 0 0 0 0,-103-1 0 0 0,-133 0 0 0 0,-120 0 0 0 0,-150 1 0 0 0,-115-1 0 0 0,-129-1 0 0 0,-89 1 0 0 0,-95 0 0 0 0,-88 0 0 0 0,-6 0 0 0 0,36 0 0 0 0,104 11 0 0 0,131 19 0 0 0,170 10 0 0 0,187 8 0 0 0,179 2 0 0 0,160-2 0 0 0,136-10 0 0 0,121-11 0 0 0,97-10 0 0 0,91-8 0 0 0,67-6 0 0 0,64-13 0 0 0,64-27 0 0 0,41-17 0 0 0,33-11 0 0 0,19-4 0 0 0,35-7 0 0 0,21 5 0 0 0,26 4 0 0 0,41-3 0 0 0,14-1 0 0 0,24 3 0 0 0,-4 11 0 0 0,-21 17 0 0 0,-34 14 0 0 0,-35 12 0 0 0,-52 8 0 0 0,-45 6 0 0 0,-39 2 0 0 0,-21 1 0 0 0,-16 5 0 0 0,-24 7 0 0 0,-33 6 0 0 0,-37 4 0 0 0,-44 4 0 0 0,-35-3 0 0 0,-34-1 0 0 0,-34-5 0 0 0,-34 0 0 0 0,-26-4 0 0 0,-41 1 0 0 0,-51-2 0 0 0,-42-4 0 0 0,-42-4 0 0 0,-44-3 0 0 0,-23-3 0 0 0,-2 0 0 0 0,18 4 0 0 0,16 6 0 0 0,16 8 0 0 0,25 5 0 0 0,30 3 0 0 0,22 9 0 0 0,31 3 0 0 0,29-5 0 0 0,29-4 0 0 0,24 0 0 0 0,23-6 0 0 0,24-2 0 0 0,19-5 0 0 0,20-5 0 0 0,17-4 0 0 0,28-4 0 0 0,34-3 0 0 0,42-1 0 0 0,71 0 0 0 0,63-1 0 0 0,73 0 0 0 0,62 0 0 0 0,99-10 0 0 0,72-4 0 0 0,81-4 0 0 0,23 1 0 0 0,20 4 0 0 0,-29 4 0 0 0,-57 4 0 0 0,-71 2 0 0 0,-102 3 0 0 0,-128 1 0 0 0,-139 0 0 0 0,-148 1 0 0 0,-133 5 0 0 0,-124 2 0 0 0,-92-1 0 0 0,-84-1 0 0 0,-46-2 0 0 0,-55 9 0 0 0,-63 8 0 0 0,-32 5 0 0 0,-57 14 0 0 0,-35 17 0 0 0,-26 14 0 0 0,11 0 0 0 0,10 4 0 0 0,48 0 0 0 0,59-2 0 0 0,56 7 0 0 0,69 1 0 0 0,71 3 0 0 0,76-8 0 0 0,74-17 0 0 0,73-8 0 0 0,54-12 0 0 0,41-8 0 0 0,32-9 0 0 0,29-8 0 0 0,31-7 0 0 0,39-4 0 0 0,36-3 0 0 0,33-2 0 0 0,32 1 0 0 0,25-1 0 0 0,35 1 0 0 0,16 0 0 0 0,21-5 0 0 0,25-7 0 0 0,6-6 0 0 0,8-6 0 0 0,-11-3 0 0 0,0-2 0 0 0,-11-2 0 0 0,-11-1 0 0 0,-13 6 0 0 0,-13 7 0 0 0,-13 7 0 0 0,-26 6 0 0 0,-35 4 0 0 0,-34 2 0 0 0,-41 2 0 0 0,-39 6 0 0 0,-40 1 0 0 0,-47 0 0 0 0,-66-1 0 0 0,-83-3 0 0 0,-80-1 0 0 0,-84-2 0 0 0,-67 0 0 0 0,-63-1 0 0 0,-24-1 0 0 0,-17 1 0 0 0,12 0 0 0 0,18-1 0 0 0,30 1 0 0 0,50 0 0 0 0,63 0 0 0 0,65 0 0 0 0,59 0 0 0 0,57 0 0 0 0,63 0 0 0 0,69 0 0 0 0,63 0 0 0 0,63 0 0 0 0,53 0 0 0 0,61 0 0 0 0,48 0 0 0 0,50-11 0 0 0,47-3 0 0 0,66-4 0 0 0,93-5 0 0 0,67 1 0 0 0,67-11 0 0 0,25-10 0 0 0,26-4 0 0 0,-14 1 0 0 0,-40-7 0 0 0,-69 0 0 0 0,-79 3 0 0 0,-86 11 0 0 0,-86 6 0 0 0,-86 4 0 0 0,-83 7 0 0 0,-68 6 0 0 0,-58 7 0 0 0,-59 10 0 0 0,-67 5 0 0 0,-48 1 0 0 0,-56-1 0 0 0,-42 0 0 0 0,-26-3 0 0 0,-14 0 0 0 0,-17-2 0 0 0,-14 5 0 0 0,-28 1 0 0 0,-39-1 0 0 0,-24-1 0 0 0,-15-1 0 0 0,5-2 0 0 0,11-1 0 0 0,27-1 0 0 0,31 6 0 0 0,43 6 0 0 0,53 1 0 0 0,53-1 0 0 0,56 2 0 0 0,47 5 0 0 0,41 3 0 0 0,40 5 0 0 0,28 1 0 0 0,29-2 0 0 0,28-2 0 0 0,29-4 0 0 0,62 5 0 0 0,57 3 0 0 0,49 3 0 0 0,49 0 0 0 0,40 2 0 0 0,29-6 0 0 0,7-2 0 0 0,11-5 0 0 0,2-6 0 0 0,5-1 0 0 0,-18-1 0 0 0,-23-4 0 0 0,-31 3 0 0 0,-46-1 0 0 0,-52-2 0 0 0,-55-3 0 0 0,-59-1 0 0 0,-51 3 0 0 0,-42 6 0 0 0,-59 6 0 0 0,-67 5 0 0 0,-69-1 0 0 0,-56-6 0 0 0,-53-4 0 0 0,-54-5 0 0 0,-41-4 0 0 0,-42-3 0 0 0,-26-1 0 0 0,-38-1 0 0 0,-35 0 0 0 0,-63 0 0 0 0,-40 1 0 0 0,-53 4 0 0 0,-57 14 0 0 0,-11 2 0 0 0,13-1 0 0 0,49-4 0 0 0,55 0 0 0 0,68 4 0 0 0,75 3 0 0 0,80-2 0 0 0,86 1 0 0 0,79-3 0 0 0,69-5 0 0 0,55 1 0 0 0,45-2 0 0 0,39 3 0 0 0,27 3 0 0 0,24-1 0 0 0,22-3 0 0 0,13-5 0 0 0,5-3 0 0 0,2-3 0 0 0,9-2 0 0 0,18-1 0 0 0,60 0 0 0 0,61-1 0 0 0,68-5 0 0 0,47-2 0 0 0,47 1 0 0 0,42 2 0 0 0,45 1 0 0 0,53 1 0 0 0,7 2 0 0 0,-13-10 0 0 0,-46-3 0 0 0,-51 1 0 0 0,-65 2 0 0 0,-71 4 0 0 0,-79 2 0 0 0,-69 3 0 0 0,-68 1 0 0 0,-61 1 0 0 0,-49 0 0 0 0,-42 1 0 0 0,-82 0 0 0 0,-76-1 0 0 0,-65 0 0 0 0,-34 1 0 0 0,-38-1 0 0 0,-24 0 0 0 0,-27 0 0 0 0,-10 0 0 0 0,-20 0 0 0 0,-21 0 0 0 0,-9 0 0 0 0,0 0 0 0 0,19 0 0 0 0,22 0 0 0 0,44 0 0 0 0,60 0 0 0 0,67 5 0 0 0,64 2 0 0 0,49 5 0 0 0,57 0 0 0 0,57-1 0 0 0,59 2 0 0 0,60-1 0 0 0,39-2 0 0 0,44-4 0 0 0,29-1 0 0 0,35-3 0 0 0,25-2 0 0 0,34 0 0 0 0,29 0 0 0 0,38-1 0 0 0,39 1 0 0 0,19-1 0 0 0,16 1 0 0 0,1 0 0 0 0,-7 0 0 0 0,-20 0 0 0 0,-18 0 0 0 0,-34 0 0 0 0,-39 0 0 0 0,-48 0 0 0 0,-50 0 0 0 0,-50 0 0 0 0,-49 0 0 0 0,-42 0 0 0 0,-42 0 0 0 0,-39 0 0 0 0,-43 0 0 0 0,-37 0 0 0 0,-27 0 0 0 0,-34 0 0 0 0,-32 0 0 0 0,-35-5 0 0 0,-32-8 0 0 0,-29 0 0 0 0,-13 0 0 0 0,-8 4 0 0 0,-19 3 0 0 0,-12 2 0 0 0,-6 3 0 0 0,-1 0 0 0 0,5 1 0 0 0,20 1 0 0 0,22-1 0 0 0,31 1 0 0 0,35 5 0 0 0,32 11 0 0 0,35 10 0 0 0,35 4 0 0 0,31 3 0 0 0,27 0 0 0 0,22 1 0 0 0,15-2 0 0 0,14 0 0 0 0,16-6 0 0 0,11-7 0 0 0,10-8 0 0 0,9-5 0 0 0,6 1 0 0 0,9-1 0 0 0,10-1 0 0 0,12-2 0 0 0,18 3 0 0 0,34 7 0 0 0,29 5 0 0 0,29 6 0 0 0,18 3 0 0 0,30 2 0 0 0,16 2 0 0 0,21 5 0 0 0,5 8 0 0 0,7 1 0 0 0,-21-2 0 0 0,-25-3 0 0 0,-34-4 0 0 0,-37-2 0 0 0,-44-7 0 0 0,-55-9 0 0 0,-52-7 0 0 0,-40-6 0 0 0,-46-4 0 0 0,-49-2 0 0 0,-32-1 0 0 0,-31-1 0 0 0,-22 1 0 0 0,-21 0 0 0 0,-6 0 0 0 0,-2 0 0 0 0,-6 1 0 0 0,-2 0 0 0 0,-3 0 0 0 0,11 0 0 0 0,11 0 0 0 0,21 0 0 0 0,27 0 0 0 0,30 0 0 0 0,28 0 0 0 0,25 0 0 0 0,28 5 0 0 0,21 8 0 0 0,17 1-16383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16007 8255 16383 0 0,'0'0'-16383'0'0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21423 5544 16383 0 0,'-5'0'0'0'0,"-7"0"0"0"0,-7 0 0 0 0,-6 0 0 0 0,-3 0 0 0 0,-3 0 0 0 0,-1 0 0 0 0,0 0 0 0 0,-1 0 0 0 0,1 0 0 0 0,0 0 0 0 0,1 0 0 0 0,-1 0 0 0 0,1 0 0 0 0,0 0 0 0 0,0 0 0 0 0,0 0 0 0 0,-1 0 0 0 0,1 0 0 0 0,0 0 0 0 0,0 0 0 0 0,0 0 0 0 0,0 0 0 0 0,0 0 0 0 0,0 0 0 0 0,0 0 0 0 0,-6 0 0 0 0,-1 0 0 0 0,0 0 0 0 0,2 0 0 0 0,1 0 0 0 0,1 0 0 0 0,2 0 0 0 0,0 0 0 0 0,1 0 0 0 0,0 0 0 0 0,0 0 0 0 0,0 0 0 0 0,1 0 0 0 0,-1 0 0 0 0,0-5 0 0 0,-1-2 0 0 0,1 0 0 0 0,0 1 0 0 0,-5 3 0 0 0,-2 0 0 0 0,0 2 0 0 0,1 0 0 0 0,2 1 0 0 0,2 1 0 0 0,0-6 0 0 0,2-2 0 0 0,0 0 0 0 0,0 2 0 0 0,0 2 0 0 0,0 0 0 0 0,0 2 0 0 0,0 0 0 0 0,0 1 0 0 0,0-5 0 0 0,0-1 0 0 0,0-6 0 0 0,0 0 0 0 0,0 1 0 0 0,-1 4 0 0 0,1 1 0 0 0,0 4 0 0 0,0 0 0 0 0,0 2 0 0 0,0 0 0 0 0,0 1 0 0 0,-1-1 0 0 0,1 1 0 0 0,0-1 0 0 0,0 0 0 0 0,0 0 0 0 0,0 1 0 0 0,0-1 0 0 0,0 0 0 0 0,-1 0 0 0 0,1-1 0 0 0,0 1 0 0 0,0 0 0 0 0,0 0 0 0 0,0 0 0 0 0,0 0 0 0 0,0 0 0 0 0,-1 0 0 0 0,1 0 0 0 0,0 0 0 0 0,0 0 0 0 0,0 0 0 0 0,0 0 0 0 0,0 0 0 0 0,0 0 0 0 0,-1 0 0 0 0,1 0 0 0 0,0 0 0 0 0,0 0 0 0 0,0 0 0 0 0,0 0 0 0 0,0 0 0 0 0,0 0 0 0 0,-1 0 0 0 0,1 0 0 0 0,0 0 0 0 0,0 0 0 0 0,0 0 0 0 0,0 0 0 0 0,0 0 0 0 0,-1 0 0 0 0,1 6 0 0 0,0 1 0 0 0,0-1 0 0 0,0 0 0 0 0,0-2 0 0 0,0 3 0 0 0,0 2 0 0 0,-1-2 0 0 0,1-2 0 0 0,0 4 0 0 0,0 0 0 0 0,0-1 0 0 0,0-2 0 0 0,0-3 0 0 0,0 0 0 0 0,5 3 0 0 0,2 1 0 0 0,5 5 0 0 0,0 0 0 0 0,-2-2 0 0 0,3 3 0 0 0,-1-1 0 0 0,3 2 0 0 0,-1 0 0 0 0,2 2 0 0 0,3 4 0 0 0,5 4 0 0 0,3 2 0 0 0,7 4 0 0 0,9-5 0 0 0,7-1 0 0 0,6 1 0 0 0,4-3 0 0 0,3-7 0 0 0,0-5 0 0 0,1-4 0 0 0,0-3 0 0 0,-1-3 0 0 0,0 0 0 0 0,0-1 0 0 0,-1-1 0 0 0,0 2 0 0 0,0-1 0 0 0,0 0 0 0 0,0 1 0 0 0,1 0 0 0 0,-1 0 0 0 0,0 0 0 0 0,0 0 0 0 0,0-5 0 0 0,0-7 0 0 0,0-2 0 0 0,0 2 0 0 0,0 2 0 0 0,1 4 0 0 0,-1 3 0 0 0,0 1 0 0 0,0 1 0 0 0,-5-4 0 0 0,-2-1 0 0 0,0-6 0 0 0,2 0 0 0 0,1 2 0 0 0,2 3 0 0 0,1 2 0 0 0,6 2 0 0 0,2 2 0 0 0,0 0 0 0 0,-1 2 0 0 0,-2-1 0 0 0,-1 1 0 0 0,-2-1 0 0 0,0 0 0 0 0,-1 1 0 0 0,0-1 0 0 0,0 0 0 0 0,0 0 0 0 0,0 0 0 0 0,0 0 0 0 0,0 0 0 0 0,0 0 0 0 0,0 0 0 0 0,0 0 0 0 0,0 0 0 0 0,0 0 0 0 0,0 0 0 0 0,1 0 0 0 0,-1 0 0 0 0,0 0 0 0 0,0 0 0 0 0,5 0 0 0 0,3 0 0 0 0,-2 0 0 0 0,0 0 0 0 0,-2 0 0 0 0,-2 0 0 0 0,0 0 0 0 0,-2 0 0 0 0,1 0 0 0 0,-1 0 0 0 0,-1 0 0 0 0,1 0 0 0 0,0 0 0 0 0,0 0 0 0 0,0 0 0 0 0,0 0 0 0 0,0 0 0 0 0,0 0 0 0 0,1 0 0 0 0,-1 0 0 0 0,0 0 0 0 0,0 0 0 0 0,0 0 0 0 0,0 0 0 0 0,0 0 0 0 0,0 0 0 0 0,1 0 0 0 0,-1 0 0 0 0,0 0 0 0 0,0 0 0 0 0,0 0 0 0 0,0 0 0 0 0,0 0 0 0 0,-5-6 0 0 0,-2-1 0 0 0,1 1 0 0 0,0 0 0 0 0,3 2 0 0 0,0-3 0 0 0,2-2 0 0 0,1 2 0 0 0,0-4 0 0 0,0 1 0 0 0,1 1 0 0 0,-1 3 0 0 0,1 2 0 0 0,-1 1 0 0 0,0 2 0 0 0,0 1 0 0 0,0 0 0 0 0,1 1 0 0 0,-1-1 0 0 0,0 1 0 0 0,0-1 0 0 0,0 0 0 0 0,0 0 0 0 0,0 0 0 0 0,0 0 0 0 0,1 0 0 0 0,-1 0 0 0 0,0 0 0 0 0,0 0 0 0 0,0 0 0 0 0,0 0 0 0 0,0 0 0 0 0,0 0 0 0 0,1 0 0 0 0,-1 0 0 0 0,0 0 0 0 0,0 0 0 0 0,0 0 0 0 0,0 0 0 0 0,0 0 0 0 0,0 0 0 0 0,1 0 0 0 0,-12 0 0 0 0,-13 0 0 0 0,-14 0 0 0 0,-11 0 0 0 0,-8 0 0 0 0,-4 0 0 0 0,-3 0 0 0 0,-1 0 0 0 0,1 0 0 0 0,-1 0 0 0 0,1 0 0 0 0,1 0 0 0 0,1 6 0 0 0,-1 1 0 0 0,1 5 0 0 0,0 0 0 0 0,0-1 0 0 0,0-4 0 0 0,5 4 0 0 0,2-1 0 0 0,0-2 0 0 0,-2-2 0 0 0,-1-3 0 0 0,-2 4 0 0 0,-1 1 0 0 0,0-1 0 0 0,-2-2 0 0 0,6 4 0 0 0,2 0 0 0 0,5 3 0 0 0,0 1 0 0 0,-2-2 0 0 0,-2-4 0 0 0,-4-2 0 0 0,-1-3 0 0 0,-2 0 0 0 0,-1-2 0 0 0,0-1 0 0 0,-1 1 0 0 0,1-1 0 0 0,-1 1 0 0 0,1-1 0 0 0,-1 1 0 0 0,-4 0 0 0 0,-2 0 0 0 0,-6 0 0 0 0,1 0 0 0 0,1 0 0 0 0,3 0 0 0 0,3 0 0 0 0,2 0 0 0 0,-4 0 0 0 0,0 0 0 0 0,0 0 0 0 0,-3 0 0 0 0,-16 0 0 0 0,-9 0 0 0 0,1 0 0 0 0,7 0 0 0 0,2 0 0 0 0,6 0 0 0 0,6 0 0 0 0,5 0 0 0 0,-2 0 0 0 0,-4 0 0 0 0,1 0 0 0 0,2 0 0 0 0,2 0 0 0 0,4 0 0 0 0,2 0 0 0 0,2 0 0 0 0,1 0 0 0 0,0 0 0 0 0,0 0 0 0 0,1 0 0 0 0,-1 0 0 0 0,0 0 0 0 0,-5 0 0 0 0,-2 0 0 0 0,-5 0 0 0 0,-1 0 0 0 0,3 0 0 0 0,2 0 0 0 0,2 0 0 0 0,3 0 0 0 0,2 0 0 0 0,1 0 0 0 0,0 0 0 0 0,-5 0 0 0 0,-2 0 0 0 0,-4 0 0 0 0,-2 0 0 0 0,3 0 0 0 0,-3 0 0 0 0,1 0 0 0 0,2 0 0 0 0,3 0 0 0 0,3 0 0 0 0,1 5 0 0 0,3 2 0 0 0,-1 0 0 0 0,2-1 0 0 0,-1-3 0 0 0,6 5 0 0 0,1 0 0 0 0,0 0 0 0 0,-1 2 0 0 0,-3 1 0 0 0,0-2 0 0 0,-2-3 0 0 0,-1-2 0 0 0,0-1 0 0 0,0-3 0 0 0,-6 1 0 0 0,-2-2 0 0 0,1 1 0 0 0,2-1 0 0 0,1 1 0 0 0,1 0 0 0 0,2 0 0 0 0,0-1 0 0 0,1 1 0 0 0,0 0 0 0 0,0 0 0 0 0,0 0 0 0 0,-5 6 0 0 0,-2 1 0 0 0,0 0 0 0 0,2-2 0 0 0,1-1 0 0 0,7 3 0 0 0,8 7 0 0 0,2 0 0 0 0,4 4 0 0 0,5 3 0 0 0,3 4 0 0 0,3 3 0 0 0,8-4 0 0 0,7-5 0 0 0,8-6 0 0 0,6-6 0 0 0,3-3 0 0 0,2-3 0 0 0,1-2 0 0 0,1 0 0 0 0,0 0 0 0 0,-1 0 0 0 0,0 0 0 0 0,0 1 0 0 0,-1-1 0 0 0,0 1 0 0 0,0 0 0 0 0,0 0 0 0 0,0 0 0 0 0,0 0 0 0 0,1 0 0 0 0,-1 0 0 0 0,0 0 0 0 0,0 0 0 0 0,0 0 0 0 0,0 0 0 0 0,0 0 0 0 0,0 0 0 0 0,1 0 0 0 0,-1 0 0 0 0,0 0 0 0 0,0 0 0 0 0,0 0 0 0 0,0 0 0 0 0,0 0 0 0 0,0-5 0 0 0,1-2 0 0 0,-1 0 0 0 0,5 2 0 0 0,2 1 0 0 0,0 2 0 0 0,-1 0 0 0 0,-2 2 0 0 0,-2 0 0 0 0,0 0 0 0 0,-2 0 0 0 0,0 1 0 0 0,0-1 0 0 0,0 0 0 0 0,0 0 0 0 0,0 0 0 0 0,0 0 0 0 0,0 0 0 0 0,0 0 0 0 0,0 0 0 0 0,0 0 0 0 0,0 0 0 0 0,0 0 0 0 0,6 0 0 0 0,1 0 0 0 0,0 0 0 0 0,-2 0 0 0 0,-1 0 0 0 0,-1 0 0 0 0,-2 0 0 0 0,0 0 0 0 0,-1 0 0 0 0,0 0 0 0 0,0 0 0 0 0,0 0 0 0 0,-1 0 0 0 0,1 0 0 0 0,0 0 0 0 0,0 0 0 0 0,1 0 0 0 0,-1 0 0 0 0,0 0 0 0 0,0 0 0 0 0,0 0 0 0 0,0 0 0 0 0,0 0 0 0 0,1 0 0 0 0,-1 0 0 0 0,0 0 0 0 0,5-5 0 0 0,2-2 0 0 0,6 0 0 0 0,-1 2 0 0 0,4 1 0 0 0,-1 2 0 0 0,-3 0 0 0 0,-4 2 0 0 0,-2-6 0 0 0,-4 0 0 0 0,0-6 0 0 0,-2 0 0 0 0,-1 1 0 0 0,1 4 0 0 0,-1 2 0 0 0,1 2 0 0 0,0 2 0 0 0,-6-5 0 0 0,-1-1 0 0 0,1 1 0 0 0,0 1 0 0 0,3 2 0 0 0,0-4 0 0 0,2-2 0 0 0,1 2 0 0 0,0 2 0 0 0,0 1 0 0 0,1 2 0 0 0,-1 1 0 0 0,1 1 0 0 0,-1 0 0 0 0,0 0 0 0 0,0-4 0 0 0,0-3 0 0 0,1-5 0 0 0,-1 0 0 0 0,0 1 0 0 0,0 4 0 0 0,0 1 0 0 0,0 4 0 0 0,0 0 0 0 0,0 2 0 0 0,-5-5 0 0 0,-2-2 0 0 0,1 1 0 0 0,0 1 0 0 0,3 2 0 0 0,0 1 0 0 0,2 0 0 0 0,1 2 0 0 0,0-5 0 0 0,0-2 0 0 0,1 0 0 0 0,-1 2 0 0 0,1 2 0 0 0,-12 6 0 0 0,-8 8 0 0 0,-12 7 0 0 0,-11 2 0 0 0,-3 1 0 0 0,-6-2 0 0 0,2 1 0 0 0,-2-3 0 0 0,2 1 0 0 0,0-3 0 0 0,-4 1 0 0 0,-2 4 0 0 0,-3-2 0 0 0,-2 2 0 0 0,-1-4 0 0 0,-1-3 0 0 0,-1 1 0 0 0,0-2 0 0 0,1-3 0 0 0,-1-3 0 0 0,1-3 0 0 0,-1-1 0 0 0,1-2 0 0 0,0 0 0 0 0,0-1 0 0 0,0 1 0 0 0,0-1 0 0 0,0 1 0 0 0,0 0 0 0 0,-1-1 0 0 0,1 1 0 0 0,0 0 0 0 0,0 0 0 0 0,0 0 0 0 0,0 0 0 0 0,5 6 0 0 0,2 1 0 0 0,-1-1 0 0 0,5 5 0 0 0,0 0 0 0 0,-2-2 0 0 0,-3-2 0 0 0,-1-3 0 0 0,-3-1 0 0 0,-1 3 0 0 0,-1 1 0 0 0,-1 0 0 0 0,1-2 0 0 0,-1 3 0 0 0,1 1 0 0 0,-1-1 0 0 0,1-2 0 0 0,5 3 0 0 0,-3 0 0 0 0,-3-1 0 0 0,0-3 0 0 0,-1 4 0 0 0,1 0 0 0 0,-1-1 0 0 0,1-3 0 0 0,-5-1 0 0 0,-6-2 0 0 0,-7-7 0 0 0,-11-1 0 0 0,-11-1 0 0 0,-4 1 0 0 0,-4 2 0 0 0,0 1 0 0 0,-2 1 0 0 0,3 2 0 0 0,3 0 0 0 0,5 0 0 0 0,9 0 0 0 0,4 0 0 0 0,2 1 0 0 0,0-1 0 0 0,3 0 0 0 0,1 0 0 0 0,-1 0 0 0 0,2 0 0 0 0,6 0 0 0 0,4 0 0 0 0,4 0 0 0 0,3 0 0 0 0,3 0 0 0 0,-5 0 0 0 0,-2 0 0 0 0,1 0 0 0 0,2 0 0 0 0,0 0 0 0 0,2 0 0 0 0,1 0 0 0 0,-5 0 0 0 0,-1 0 0 0 0,-5 5 0 0 0,0 2 0 0 0,2 0 0 0 0,2-2 0 0 0,3-1 0 0 0,-3-1 0 0 0,-1 3 0 0 0,2 2 0 0 0,2-1 0 0 0,1-2 0 0 0,8 4 0 0 0,2 0 0 0 0,0-2 0 0 0,0-1 0 0 0,-2-2 0 0 0,-2-2 0 0 0,0-1 0 0 0,-2-1 0 0 0,0 0 0 0 0,0 0 0 0 0,0-1 0 0 0,-1 1 0 0 0,1 0 0 0 0,5 5 0 0 0,2 2 0 0 0,-6 5 0 0 0,-3 0 0 0 0,-1-1 0 0 0,0-4 0 0 0,0-1 0 0 0,1 2 0 0 0,1 0 0 0 0,5 4 0 0 0,3 1 0 0 0,-1 2 0 0 0,0-1 0 0 0,-2-2 0 0 0,-2 1 0 0 0,-1 4 0 0 0,0-1 0 0 0,-1-3 0 0 0,-1-3 0 0 0,1-5 0 0 0,0-2 0 0 0,-1-1 0 0 0,1-2 0 0 0,0-1 0 0 0,-1 0 0 0 0,1 1 0 0 0,5-6 0 0 0,8-7 0 0 0,6-6 0 0 0,5-6 0 0 0,9-3 0 0 0,10-3 0 0 0,3-1 0 0 0,4 0 0 0 0,4-1 0 0 0,-2 1 0 0 0,1 0 0 0 0,2 6 0 0 0,-4 1 0 0 0,-4 1 0 0 0,0 3 0 0 0,-3 1 0 0 0,2 3 0 0 0,-2 0 0 0 0,-3-3 0 0 0,3 2 0 0 0,3-1 0 0 0,5-3 0 0 0,4-3 0 0 0,-2-2 0 0 0,0 3 0 0 0,2 6 0 0 0,1 6 0 0 0,2 5 0 0 0,2 3 0 0 0,0 3 0 0 0,1 2 0 0 0,1 0 0 0 0,-1 0 0 0 0,6 0 0 0 0,1 5 0 0 0,0 7 0 0 0,-1 1 0 0 0,-2-2 0 0 0,-1 3 0 0 0,-2-2 0 0 0,0 3 0 0 0,-6 3 0 0 0,-3-1 0 0 0,2-3 0 0 0,-5 0 0 0 0,5-2 0 0 0,4 2 0 0 0,2-1 0 0 0,-4 2 0 0 0,-2-2 0 0 0,1-3 0 0 0,1-4 0 0 0,1-2 0 0 0,-4 2 0 0 0,-1 1 0 0 0,1-1 0 0 0,-9-8 0 0 0,-12-8 0 0 0,-12-3 0 0 0,-15 1 0 0 0,-15 2 0 0 0,-4 2 0 0 0,-7 3 0 0 0,-5 2 0 0 0,1 1 0 0 0,5 1 0 0 0,5 1 0 0 0,6-1 0 0 0,2 1 0 0 0,4-1 0 0 0,1 0 0 0 0,0 1 0 0 0,1-1 0 0 0,0 0 0 0 0,0 5 0 0 0,-1 2 0 0 0,0 0 0 0 0,1-2 0 0 0,-2-1 0 0 0,1-2 0 0 0,0 5 0 0 0,0 0 0 0 0,0 0 0 0 0,0-2 0 0 0,0-1 0 0 0,10-2 0 0 0,15-1 0 0 0,12-1 0 0 0,12 0 0 0 0,8 0 0 0 0,4 0 0 0 0,3-1 0 0 0,6 1 0 0 0,2 0 0 0 0,-1 0 0 0 0,-2 0 0 0 0,-2 0 0 0 0,-2 0 0 0 0,-1 0 0 0 0,-1 0 0 0 0,-1 0 0 0 0,-1 0 0 0 0,1 0 0 0 0,0 0 0 0 0,0 0 0 0 0,0 0 0 0 0,0 0 0 0 0,0 0 0 0 0,0 0 0 0 0,5 0 0 0 0,2 0 0 0 0,0 0 0 0 0,-1 0 0 0 0,3 0 0 0 0,1 0 0 0 0,-2 0 0 0 0,3 0 0 0 0,0 0 0 0 0,3 5 0 0 0,0 2 0 0 0,2 0 0 0 0,-1-2 0 0 0,2-1 0 0 0,-2-1 0 0 0,-4-2 0 0 0,3-1 0 0 0,3 0 0 0 0,4 0 0 0 0,5 0 0 0 0,2 0 0 0 0,2-1 0 0 0,-4 1 0 0 0,4 0 0 0 0,-3 0 0 0 0,0 0 0 0 0,-1 0 0 0 0,2 0 0 0 0,1 0 0 0 0,1 0 0 0 0,-5 0 0 0 0,-6 0 0 0 0,-2 0 0 0 0,-3 0 0 0 0,-4 0 0 0 0,-4 0 0 0 0,3 0 0 0 0,-1 0 0 0 0,-1 0 0 0 0,-2 0 0 0 0,3 0 0 0 0,1 0 0 0 0,-1 0 0 0 0,-3 0 0 0 0,-1 0 0 0 0,-2 0 0 0 0,-1 0 0 0 0,0 0 0 0 0,-2 0 0 0 0,1 0 0 0 0,0 0 0 0 0,0 0 0 0 0,0 0 0 0 0,-6-5 0 0 0,-1-2 0 0 0,1 0 0 0 0,0 2 0 0 0,3 1 0 0 0,6 1 0 0 0,3 2 0 0 0,5 1 0 0 0,2 0 0 0 0,3 0 0 0 0,-1 0 0 0 0,-2 0 0 0 0,-5 1 0 0 0,-2-1 0 0 0,-3 0 0 0 0,3 0 0 0 0,1 0 0 0 0,5 0 0 0 0,0 0 0 0 0,-2 0 0 0 0,-3-5 0 0 0,-2-2 0 0 0,-2 0 0 0 0,-7-4 0 0 0,-3 0 0 0 0,0 2 0 0 0,1 2 0 0 0,2 3 0 0 0,2 2 0 0 0,0 1 0 0 0,2 0 0 0 0,-6-4 0 0 0,-1-1 0 0 0,1 0 0 0 0,1 1 0 0 0,2 1 0 0 0,1 2 0 0 0,-5-5 0 0 0,0 0 0 0 0,0 0 0 0 0,2 2 0 0 0,2 1 0 0 0,1 2 0 0 0,1 1 0 0 0,1 1 0 0 0,0 0 0 0 0,0 0 0 0 0,1 1 0 0 0,-1-1 0 0 0,1 0 0 0 0,-1 0 0 0 0,-10 0 0 0 0,-15 0 0 0 0,-13 0 0 0 0,-11 0 0 0 0,-7 0 0 0 0,-5 0 0 0 0,-3 0 0 0 0,-1 0 0 0 0,0 0 0 0 0,1 0 0 0 0,0 0 0 0 0,1 0 0 0 0,0 0 0 0 0,1 0 0 0 0,-1 0 0 0 0,1 0 0 0 0,6 6 0 0 0,1 1 0 0 0,-1 5 0 0 0,5 5 0 0 0,5 6 0 0 0,5 4 0 0 0,5 3 0 0 0,8-4 0 0 0,4-1 0 0 0,5-5 0 0 0,2 0 0 0 0,3-4 0 0 0,4-5 0 0 0,4-3 0 0 0,-3 1 0 0 0,1 0 0 0 0,1-3 0 0 0,2-1 0 0 0,3-2 0 0 0,0-1 0 0 0,2-2 0 0 0,0 0 0 0 0,0 0 0 0 0,-10-6 0 0 0,-14-1 0 0 0,-9-5 0 0 0,-8-1 0 0 0,-9 2 0 0 0,0-2 0 0 0,-3 1 0 0 0,-3 2 0 0 0,3-2 0 0 0,0 1 0 0 0,-1 2 0 0 0,-3-2 0 0 0,3-5 0 0 0,1 0 0 0 0,-1-2 0 0 0,-8 2 0 0 0,-9 3 0 0 0,-8 5 0 0 0,-7 2 0 0 0,1 4 0 0 0,4 1 0 0 0,6 1 0 0 0,4 1 0 0 0,-1-6 0 0 0,1-1 0 0 0,2 0 0 0 0,2 1 0 0 0,3 1 0 0 0,0 2 0 0 0,-4 1 0 0 0,-6 0 0 0 0,-2 1 0 0 0,2 0 0 0 0,3 1 0 0 0,-2-1 0 0 0,0 0 0 0 0,3 0 0 0 0,-3 0 0 0 0,0 1 0 0 0,-3-1 0 0 0,1 0 0 0 0,-3 0 0 0 0,1 0 0 0 0,4 0 0 0 0,3 0 0 0 0,-8 0 0 0 0,-1 0 0 0 0,3 0 0 0 0,3-1 0 0 0,-1 1 0 0 0,0 0 0 0 0,4 0 0 0 0,2 1 0 0 0,-3-1 0 0 0,0 0 0 0 0,1 0 0 0 0,-2 0 0 0 0,-1 0 0 0 0,2 0 0 0 0,-2 0 0 0 0,0 0 0 0 0,2 0 0 0 0,2 0 0 0 0,-2 0 0 0 0,0 0 0 0 0,1 5 0 0 0,2 2 0 0 0,-3 0 0 0 0,0 3 0 0 0,2 1 0 0 0,-9-2 0 0 0,-2-2 0 0 0,-3-3 0 0 0,2-1 0 0 0,-1-2 0 0 0,-2-1 0 0 0,-4 0 0 0 0,4-1 0 0 0,0 6 0 0 0,-2 7 0 0 0,-2 1 0 0 0,-2-1 0 0 0,-1-3 0 0 0,-2-2 0 0 0,0 2 0 0 0,-6-1 0 0 0,-1 0 0 0 0,-1-3 0 0 0,2-2 0 0 0,2-1 0 0 0,1-1 0 0 0,1-1 0 0 0,-4 0 0 0 0,-1-1 0 0 0,0 1 0 0 0,-3 0 0 0 0,-1-1 0 0 0,2 1 0 0 0,2 0 0 0 0,3 0 0 0 0,1 0 0 0 0,-4 0 0 0 0,0 0 0 0 0,0 0 0 0 0,2 0 0 0 0,1 0 0 0 0,2 0 0 0 0,1 0 0 0 0,-5 0 0 0 0,4 0 0 0 0,2 0 0 0 0,7 0 0 0 0,2 0 0 0 0,4 0 0 0 0,6 0 0 0 0,-1 0 0 0 0,2 0 0 0 0,-2 0 0 0 0,0 0 0 0 0,3 0 0 0 0,4 0 0 0 0,-4 0 0 0 0,-10 0 0 0 0,-2 0 0 0 0,-2 0 0 0 0,-2-5 0 0 0,2-2 0 0 0,6 0 0 0 0,6 2 0 0 0,5 1 0 0 0,4 1 0 0 0,2 2 0 0 0,1 1 0 0 0,1 0 0 0 0,-5 0 0 0 0,-2 0 0 0 0,0 0 0 0 0,1 1 0 0 0,1-1 0 0 0,1 0 0 0 0,2 0 0 0 0,0 0 0 0 0,7-5 0 0 0,6-8 0 0 0,7-6 0 0 0,6-5 0 0 0,3-4 0 0 0,3-3 0 0 0,1-1 0 0 0,5 5 0 0 0,8 1 0 0 0,1 1 0 0 0,3-2 0 0 0,4-1 0 0 0,4 5 0 0 0,-3 0 0 0 0,0 4 0 0 0,-4-5 0 0 0,0 2 0 0 0,3-2 0 0 0,2 5 0 0 0,2-1 0 0 0,-2-2 0 0 0,4 3 0 0 0,-2-1 0 0 0,5-2 0 0 0,3 3 0 0 0,0 4 0 0 0,0 5 0 0 0,0 4 0 0 0,-1 3 0 0 0,4 2 0 0 0,2-4 0 0 0,5-1 0 0 0,-1 0 0 0 0,4 2 0 0 0,-1 1 0 0 0,-3 1 0 0 0,1 1 0 0 0,5 0 0 0 0,4 1 0 0 0,-2 1 0 0 0,-4-1 0 0 0,0 0 0 0 0,-2 0 0 0 0,-3 0 0 0 0,-4 0 0 0 0,2 0 0 0 0,0 1 0 0 0,3-1 0 0 0,0 0 0 0 0,-2-1 0 0 0,-2 1 0 0 0,-4 0 0 0 0,-1 0 0 0 0,-2 0 0 0 0,4 0 0 0 0,2 0 0 0 0,-1 0 0 0 0,0 0 0 0 0,-3 0 0 0 0,-1 0 0 0 0,10 0 0 0 0,8 0 0 0 0,0 0 0 0 0,-2 0 0 0 0,0 0 0 0 0,-2 0 0 0 0,-5 0 0 0 0,-3 0 0 0 0,2 0 0 0 0,-1 0 0 0 0,-2 0 0 0 0,3 0 0 0 0,1 0 0 0 0,-3 0 0 0 0,-2 0 0 0 0,9 0 0 0 0,1 0 0 0 0,-1 0 0 0 0,-4 0 0 0 0,1 0 0 0 0,0 0 0 0 0,-3 0 0 0 0,-3 0 0 0 0,-2 0 0 0 0,-2 0 0 0 0,-2 0 0 0 0,0 0 0 0 0,0 0 0 0 0,0 0 0 0 0,-1 0 0 0 0,6 0 0 0 0,2 0 0 0 0,0 0 0 0 0,-2 0 0 0 0,-11-5 0 0 0,-11-7 0 0 0,-13-2 0 0 0,-11 2 0 0 0,-10-3 0 0 0,-23-14 0 0 0,-30-18 0 0 0,-8-2 0 0 0,-1 3 0 0 0,14 4 0 0 0,7 9 0 0 0,4 5 0 0 0,1 1 0 0 0,4 6 0 0 0,2 1 0 0 0,-3-1 0 0 0,-7-3 0 0 0,-10 4 0 0 0,-9-2 0 0 0,-1-1 0 0 0,2 3 0 0 0,4 0 0 0 0,9 3 0 0 0,0 4 0 0 0,0 0 0 0 0,6 1 0 0 0,8 3 0 0 0,7 4 0 0 0,1 1 0 0 0,-4 3 0 0 0,2 0 0 0 0,3 2 0 0 0,-3-1 0 0 0,2 1 0 0 0,3-1 0 0 0,3 1 0 0 0,2-1 0 0 0,2 0 0 0 0,1 0 0 0 0,1 0 0 0 0,0 0 0 0 0,1 0 0 0 0,-1 0 0 0 0,1 0 0 0 0,-1 0 0 0 0,0 5 0 0 0,0 2 0 0 0,0 0 0 0 0,-1-2 0 0 0,1-1 0 0 0,0-1 0 0 0,5 3 0 0 0,-3 7 0 0 0,-3 1 0 0 0,0 3 0 0 0,-1-1 0 0 0,1-3 0 0 0,-6 1 0 0 0,-1-2 0 0 0,1-2 0 0 0,-4 1 0 0 0,5 6 0 0 0,4-2 0 0 0,2-2 0 0 0,1 1 0 0 0,0-1 0 0 0,6 2 0 0 0,1-1 0 0 0,-1-4 0 0 0,-1 3 0 0 0,-2-2 0 0 0,9-2 0 0 0,13-3 0 0 0,12-2 0 0 0,11-2 0 0 0,7-1 0 0 0,5-1 0 0 0,2-1 0 0 0,2 1 0 0 0,0-1 0 0 0,4 1 0 0 0,2-1 0 0 0,-1 1 0 0 0,-2 0 0 0 0,9 0 0 0 0,1 0 0 0 0,-1 0 0 0 0,-3 0 0 0 0,1 0 0 0 0,-2 0 0 0 0,-2 0 0 0 0,3 0 0 0 0,-2 0 0 0 0,-1 0 0 0 0,-3 0 0 0 0,9 0 0 0 0,1 0 0 0 0,-2 0 0 0 0,-3 0 0 0 0,2 5 0 0 0,3 3 0 0 0,0-2 0 0 0,3 0 0 0 0,2-3 0 0 0,-1 0 0 0 0,-5-2 0 0 0,1 0 0 0 0,-3-1 0 0 0,-3-1 0 0 0,-3 1 0 0 0,2 0 0 0 0,0 0 0 0 0,3-1 0 0 0,0 1 0 0 0,4 0 0 0 0,-2 0 0 0 0,-3 0 0 0 0,3 0 0 0 0,3 0 0 0 0,-1 0 0 0 0,-3 0 0 0 0,2-5 0 0 0,-2-2 0 0 0,-3 0 0 0 0,2-3 0 0 0,-1-7 0 0 0,-3 1 0 0 0,4 3 0 0 0,-1 3 0 0 0,-3-1 0 0 0,4-5 0 0 0,-1 1 0 0 0,3 2 0 0 0,-1 4 0 0 0,3 4 0 0 0,-1-3 0 0 0,-4-1 0 0 0,-3-3 0 0 0,-3 0 0 0 0,3 2 0 0 0,0 3 0 0 0,-1 3 0 0 0,-2 1 0 0 0,-2 2 0 0 0,-1 1 0 0 0,-1 0 0 0 0,-1 1 0 0 0,0-1 0 0 0,0 1 0 0 0,-1-1 0 0 0,-4-5 0 0 0,-13-7 0 0 0,-13-7 0 0 0,-13 0 0 0 0,-8-3 0 0 0,-7-2 0 0 0,-4-2 0 0 0,-1 2 0 0 0,-1 7 0 0 0,1 5 0 0 0,0 5 0 0 0,0 3 0 0 0,-4-2 0 0 0,-2 0 0 0 0,-9 0 0 0 0,-13 2 0 0 0,-7 1 0 0 0,-7 1 0 0 0,-2 1 0 0 0,7 1 0 0 0,5 0 0 0 0,2 1 0 0 0,3-1 0 0 0,-6 0 0 0 0,-1 0 0 0 0,-6 0 0 0 0,-1 6 0 0 0,2 1 0 0 0,2 0 0 0 0,3-2 0 0 0,-3 4 0 0 0,-6 1 0 0 0,-1 3 0 0 0,3 5 0 0 0,8 0 0 0 0,5-4 0 0 0,8-4 0 0 0,7-3 0 0 0,6-4 0 0 0,0 4 0 0 0,1 5 0 0 0,2 1 0 0 0,-4-1 0 0 0,-5-4 0 0 0,6 3 0 0 0,3-1 0 0 0,-2-1 0 0 0,1 2 0 0 0,1-1 0 0 0,1 4 0 0 0,2-1 0 0 0,1 3 0 0 0,7 4 0 0 0,2-2 0 0 0,0-3 0 0 0,-2-5 0 0 0,-1-4 0 0 0,-1 3 0 0 0,-2-1 0 0 0,0 4 0 0 0,4 5 0 0 0,2 0 0 0 0,-1 2 0 0 0,4 3 0 0 0,6 3 0 0 0,5 3 0 0 0,5 2 0 0 0,2 1 0 0 0,8-5 0 0 0,8-7 0 0 0,7-6 0 0 0,6-6 0 0 0,3-3 0 0 0,2-4 0 0 0,2 0 0 0 0,-1-2 0 0 0,1 1 0 0 0,4 0 0 0 0,2 0 0 0 0,0 0 0 0 0,3-4 0 0 0,-5-8 0 0 0,-4-1 0 0 0,-7-3 0 0 0,-3 1 0 0 0,-1 3 0 0 0,3-1 0 0 0,-4-4 0 0 0,0 1 0 0 0,1-1 0 0 0,3 1 0 0 0,2 5 0 0 0,-3-2 0 0 0,-1 2 0 0 0,1 3 0 0 0,2-2 0 0 0,-3-5 0 0 0,-1 1 0 0 0,-4-3 0 0 0,-5-4 0 0 0,-4-2 0 0 0,-5-4 0 0 0,-2-1 0 0 0,-1-2 0 0 0,-7-1 0 0 0,-8 6 0 0 0,0 1 0 0 0,1 0 0 0 0,-2-1 0 0 0,1-2 0 0 0,3-1 0 0 0,-1 5 0 0 0,0 0 0 0 0,-2 0 0 0 0,1-2 0 0 0,-3-2 0 0 0,2-1 0 0 0,3-1 0 0 0,-2-1 0 0 0,-4-5 0 0 0,-5-8 0 0 0,-3-1 0 0 0,2 1 0 0 0,0 4 0 0 0,4 2 0 0 0,-6-2 0 0 0,2 0 0 0 0,-1 7 0 0 0,4 4 0 0 0,0 1 0 0 0,-2 1 0 0 0,-2-2 0 0 0,-3 1 0 0 0,3-2 0 0 0,1 5 0 0 0,-1 1 0 0 0,-2 0 0 0 0,-2-2 0 0 0,-1-1 0 0 0,-1 3 0 0 0,4 1 0 0 0,2 5 0 0 0,4-1 0 0 0,1-2 0 0 0,-1 3 0 0 0,-4-2 0 0 0,-2 4 0 0 0,-2 4 0 0 0,-2 4 0 0 0,-1 3 0 0 0,-1 3 0 0 0,1 2 0 0 0,-1 0 0 0 0,1 1 0 0 0,-1 0 0 0 0,1 5 0 0 0,-1 6 0 0 0,1 3 0 0 0,0 2 0 0 0,0 0 0 0 0,0 6 0 0 0,0 0 0 0 0,-6 7 0 0 0,-1 3 0 0 0,-15 12 0 0 0,-32 20 0 0 0,-21 14 0 0 0,-9 10 0 0 0,-1 0 0 0 0,9-4 0 0 0,12-6 0 0 0,12-6 0 0 0,14-5 0 0 0,19-9 0 0 0,18-8 0 0 0,15-3 0 0 0,10-5 0 0 0,11-3 0 0 0,6-4 0 0 0,5-8 0 0 0,7-4 0 0 0,4 1 0 0 0,8-6 0 0 0,-1 1 0 0 0,4-4 0 0 0,6-5 0 0 0,7 2 0 0 0,-1 3 0 0 0,9 5 0 0 0,4-2 0 0 0,2-3 0 0 0,6-6 0 0 0,7-3 0 0 0,12-3 0 0 0,6-3 0 0 0,14 4 0 0 0,4 2 0 0 0,-1 4 0 0 0,-4 6 0 0 0,-4 5 0 0 0,-10-1 0 0 0,-4-4 0 0 0,-8-5 0 0 0,-6-5 0 0 0,-12-3 0 0 0,-10-2 0 0 0,-5-2 0 0 0,0-1 0 0 0,-2 0 0 0 0,-5 0 0 0 0,-3 0 0 0 0,-4 1 0 0 0,-3 0 0 0 0,-5-6 0 0 0,-4-1 0 0 0,-4-5 0 0 0,-7-6 0 0 0,-4-5 0 0 0,-10-3 0 0 0,-9-4 0 0 0,-8 4 0 0 0,-7 6 0 0 0,-3 2 0 0 0,-3-2 0 0 0,-6 3 0 0 0,-2-2 0 0 0,1 3 0 0 0,1-1 0 0 0,2-3 0 0 0,-3-3 0 0 0,-1-4 0 0 0,-9 4 0 0 0,-18-6 0 0 0,-18-13 0 0 0,-21-11 0 0 0,-25-11 0 0 0,-11-6 0 0 0,-13 4 0 0 0,-6 2 0 0 0,-3 2 0 0 0,0 6 0 0 0,2 7 0 0 0,12 12 0 0 0,11 12 0 0 0,12 11 0 0 0,13 7 0 0 0,15 5 0 0 0,14 3 0 0 0,15 1 0 0 0,15 6 0 0 0,12 7 0 0 0,7 11 0 0 0,10 6 0 0 0,10 4 0 0 0,7 0 0 0 0,5 0 0 0 0,9-6 0 0 0,9-9 0 0 0,7-7 0 0 0,5-7 0 0 0,4-4 0 0 0,12 3 0 0 0,10 0 0 0 0,7-1 0 0 0,9-1 0 0 0,3-2 0 0 0,6 0 0 0 0,11-1 0 0 0,1-1 0 0 0,7 0 0 0 0,2-1 0 0 0,6 1 0 0 0,7 0 0 0 0,5 0 0 0 0,5 0 0 0 0,7-1 0 0 0,4 1 0 0 0,0 0 0 0 0,-1 0 0 0 0,-6 0 0 0 0,-15-5 0 0 0,-15-2 0 0 0,-19-5 0 0 0,-16 0 0 0 0,-8-4 0 0 0,-3 1 0 0 0,-4-7 0 0 0,1-1 0 0 0,-2-1 0 0 0,-3-1 0 0 0,-9-3 0 0 0,-4-1 0 0 0,-8-2 0 0 0,-6 0 0 0 0,-6 0 0 0 0,-4-1 0 0 0,-3-4 0 0 0,-7 2 0 0 0,-8 3 0 0 0,-6 7 0 0 0,-6 1 0 0 0,-3 5 0 0 0,-3 1 0 0 0,0 2 0 0 0,0 0 0 0 0,-1-4 0 0 0,-5 1 0 0 0,-6-6 0 0 0,-6 0 0 0 0,-1-5 0 0 0,-1 1 0 0 0,2 0 0 0 0,4 6 0 0 0,1 5 0 0 0,-5 7 0 0 0,-8 4 0 0 0,-10 4 0 0 0,-10 2 0 0 0,-8 1 0 0 0,1 0 0 0 0,4 0 0 0 0,5 11 0 0 0,5 8 0 0 0,9 6 0 0 0,5 9 0 0 0,1 5 0 0 0,5 5 0 0 0,1 6 0 0 0,8-1 0 0 0,7-3 0 0 0,3 6 0 0 0,8 0 0 0 0,8-5 0 0 0,6-4 0 0 0,5-5 0 0 0,4-4 0 0 0,1-2 0 0 0,1-2 0 0 0,1 0 0 0 0,-1-1 0 0 0,0 0 0 0 0,0 0 0 0 0,-1 1 0 0 0,6-6 0 0 0,6-1 0 0 0,7-5 0 0 0,6 5 0 0 0,3-1 0 0 0,8 0 0 0 0,3 1 0 0 0,5 3 0 0 0,1 7 0 0 0,3 3 0 0 0,4 0 0 0 0,20 5 0 0 0,19-5 0 0 0,4-9 0 0 0,2-9 0 0 0,-5-7 0 0 0,-7-7 0 0 0,-8-3 0 0 0,-7-3 0 0 0,-4-1 0 0 0,-2 1 0 0 0,-8-1 0 0 0,-2 1 0 0 0,-6-5 0 0 0,-4-7 0 0 0,-11-7 0 0 0,-6 1 0 0 0,-6-2 0 0 0,-8-3 0 0 0,-6-2 0 0 0,-4-3 0 0 0,-2-1 0 0 0,-7 4 0 0 0,-3 2 0 0 0,-4 4 0 0 0,-11-4 0 0 0,-12-4 0 0 0,-21-13 0 0 0,-28-21 0 0 0,-35-31 0 0 0,-36-27 0 0 0,-38-18 0 0 0,-28-19 0 0 0,-41-14 0 0 0,-22-9 0 0 0,-27-12 0 0 0,3 6 0 0 0,11 8 0 0 0,9 13 0 0 0,17 19 0 0 0,17 24 0 0 0,26 21 0 0 0,25 24 0 0 0,26 24 0 0 0,28 21 0 0 0,23 16 0 0 0,17 11 0 0 0,17 7 0 0 0,19 12 0 0 0,12 16 0 0 0,16 7 0 0 0,10 8 0 0 0,7 2 0 0 0,7 4 0 0 0,9 3 0 0 0,5 8 0 0 0,5 5 0 0 0,3 1 0 0 0,1 0 0 0 0,0-1 0 0 0,1-7 0 0 0,-1 2 0 0 0,0 2 0 0 0,5-5 0 0 0,6-3 0 0 0,13 6 0 0 0,17-2 0 0 0,7-1 0 0 0,6-6 0 0 0,9 0 0 0 0,5-5 0 0 0,-5-5 0 0 0,3 1 0 0 0,6 4 0 0 0,2-2 0 0 0,-3-3 0 0 0,-2-3 0 0 0,3 2 0 0 0,5-1 0 0 0,-1 3 0 0 0,-2-1 0 0 0,2-1 0 0 0,3-4 0 0 0,5-3 0 0 0,3-6 0 0 0,2-4 0 0 0,3-1 0 0 0,0 1 0 0 0,2-3 0 0 0,-1-6 0 0 0,-5-6 0 0 0,-3-4 0 0 0,2-4 0 0 0,0-1 0 0 0,-4-2 0 0 0,0 0 0 0 0,-4 0 0 0 0,1 0 0 0 0,-4 1 0 0 0,7-1 0 0 0,5 1 0 0 0,-2 0 0 0 0,-11-6 0 0 0,-7-6 0 0 0,-16-7 0 0 0,-6 0 0 0 0,-11-7 0 0 0,-7 0 0 0 0,-8 0 0 0 0,-2 4 0 0 0,-4 0 0 0 0,-5-1 0 0 0,-5-2 0 0 0,-2-7 0 0 0,-12-4 0 0 0,-16 0 0 0 0,-14-1 0 0 0,-11-3 0 0 0,-23-6 0 0 0,-21-6 0 0 0,-31-10 0 0 0,-32-10 0 0 0,-25-4 0 0 0,-15 1 0 0 0,-10 3 0 0 0,-7 7 0 0 0,-4 11 0 0 0,8 13 0 0 0,3 15 0 0 0,10 11 0 0 0,13 8 0 0 0,21 6 0 0 0,28 8 0 0 0,26 8 0 0 0,26 6 0 0 0,23 12 0 0 0,20 9 0 0 0,18 4 0 0 0,13-2 0 0 0,12 4 0 0 0,12-8 0 0 0,8-4 0 0 0,11 1 0 0 0,11 1 0 0 0,7-7 0 0 0,6 2 0 0 0,4 1 0 0 0,2-5 0 0 0,5-3 0 0 0,8 0 0 0 0,6-5 0 0 0,5-5 0 0 0,3-1 0 0 0,8-3 0 0 0,8-3 0 0 0,43 2 0 0 0,40 5 0 0 0,40-1 0 0 0,44-3 0 0 0,28-3 0 0 0,17-4 0 0 0,-5-2 0 0 0,-12-1 0 0 0,-27-2 0 0 0,-28-1 0 0 0,-29 1 0 0 0,-31-1 0 0 0,-36 0 0 0 0,-34 1 0 0 0,-42 0 0 0 0,-44-11 0 0 0,-38-8 0 0 0,-28-7 0 0 0,-51-20 0 0 0,-42-23 0 0 0,-32-16 0 0 0,-19-4 0 0 0,-2 3 0 0 0,20 10 0 0 0,27 18 0 0 0,31 14 0 0 0,17 15 0 0 0,7 6 0 0 0,7 7 0 0 0,4 7 0 0 0,4 5 0 0 0,7 2 0 0 0,9 3 0 0 0,0 0 0 0 0,5 6 0 0 0,9 6 0 0 0,4 2 0 0 0,9 3 0 0 0,7 9 0 0 0,6 6 0 0 0,14-3 0 0 0,13-2 0 0 0,13-5 0 0 0,11-7 0 0 0,15 0 0 0 0,8-4 0 0 0,9-3 0 0 0,23 2 0 0 0,26 4 0 0 0,36 6 0 0 0,53-2 0 0 0,85-4 0 0 0,99 7 0 0 0,140 4 0 0 0,112 9 0 0 0,135 3 0 0 0,125 6 0 0 0,56 6 0 0 0,8-5 0 0 0,-63-11 0 0 0,-84-10 0 0 0,-108-11 0 0 0,-114-6 0 0 0,-127-5 0 0 0,-129-2 0 0 0,-119-2 0 0 0,-102 0 0 0 0,-85-6 0 0 0,-54 0 0 0 0,-36 0 0 0 0,-30 2 0 0 0,-24-3 0 0 0,-37-1 0 0 0,-31 2 0 0 0,-35 2 0 0 0,-30 2 0 0 0,-39 2 0 0 0,-25 1 0 0 0,-10 1 0 0 0,-15 1 0 0 0,-12-1 0 0 0,-12 11 0 0 0,7 9 0 0 0,6 6 0 0 0,15 9 0 0 0,23 10 0 0 0,31 7 0 0 0,44 5 0 0 0,51-1 0 0 0,42-5 0 0 0,44-6 0 0 0,31-10 0 0 0,24-7 0 0 0,24-7 0 0 0,16-8 0 0 0,19-5 0 0 0,14-5 0 0 0,16-3 0 0 0,8-1 0 0 0,4 0 0 0 0,0-1 0 0 0,9 1 0 0 0,13 0 0 0 0,21-5 0 0 0,56-12 0 0 0,61-8 0 0 0,62-10 0 0 0,38 0 0 0 0,21 7 0 0 0,-17 9 0 0 0,-34 1 0 0 0,-52 5 0 0 0,-53 5 0 0 0,-54 3 0 0 0,-57 3 0 0 0,-48 2 0 0 0,-40 2 0 0 0,-37-1 0 0 0,-63 1 0 0 0,-84 0 0 0 0,-105 0 0 0 0,-103-1 0 0 0,-133 0 0 0 0,-120 0 0 0 0,-150 1 0 0 0,-115-1 0 0 0,-129-1 0 0 0,-89 1 0 0 0,-95 0 0 0 0,-88 0 0 0 0,-6 0 0 0 0,36 0 0 0 0,104 11 0 0 0,131 19 0 0 0,170 10 0 0 0,187 8 0 0 0,179 2 0 0 0,160-2 0 0 0,136-10 0 0 0,121-11 0 0 0,97-10 0 0 0,91-8 0 0 0,67-6 0 0 0,64-13 0 0 0,64-27 0 0 0,41-17 0 0 0,33-11 0 0 0,19-4 0 0 0,35-7 0 0 0,21 5 0 0 0,26 4 0 0 0,41-3 0 0 0,14-1 0 0 0,24 3 0 0 0,-4 11 0 0 0,-21 17 0 0 0,-34 14 0 0 0,-35 12 0 0 0,-52 8 0 0 0,-45 6 0 0 0,-39 2 0 0 0,-21 1 0 0 0,-16 5 0 0 0,-24 7 0 0 0,-33 6 0 0 0,-37 4 0 0 0,-44 4 0 0 0,-35-3 0 0 0,-34-1 0 0 0,-34-5 0 0 0,-34 0 0 0 0,-26-4 0 0 0,-41 1 0 0 0,-51-2 0 0 0,-42-4 0 0 0,-42-4 0 0 0,-44-3 0 0 0,-23-3 0 0 0,-2 0 0 0 0,18 4 0 0 0,16 6 0 0 0,16 8 0 0 0,25 5 0 0 0,30 3 0 0 0,22 9 0 0 0,31 3 0 0 0,29-5 0 0 0,29-4 0 0 0,24 0 0 0 0,23-6 0 0 0,24-2 0 0 0,19-5 0 0 0,20-5 0 0 0,17-4 0 0 0,28-4 0 0 0,34-3 0 0 0,42-1 0 0 0,71 0 0 0 0,63-1 0 0 0,73 0 0 0 0,62 0 0 0 0,99-10 0 0 0,72-4 0 0 0,81-4 0 0 0,23 1 0 0 0,20 4 0 0 0,-29 4 0 0 0,-57 4 0 0 0,-71 2 0 0 0,-102 3 0 0 0,-128 1 0 0 0,-139 0 0 0 0,-148 1 0 0 0,-133 5 0 0 0,-124 2 0 0 0,-92-1 0 0 0,-84-1 0 0 0,-46-2 0 0 0,-55 9 0 0 0,-63 8 0 0 0,-32 5 0 0 0,-57 14 0 0 0,-35 17 0 0 0,-26 14 0 0 0,11 0 0 0 0,10 4 0 0 0,48 0 0 0 0,59-2 0 0 0,56 7 0 0 0,69 1 0 0 0,71 3 0 0 0,76-8 0 0 0,74-17 0 0 0,73-8 0 0 0,54-12 0 0 0,41-8 0 0 0,32-9 0 0 0,29-8 0 0 0,31-7 0 0 0,39-4 0 0 0,36-3 0 0 0,33-2 0 0 0,32 1 0 0 0,25-1 0 0 0,35 1 0 0 0,16 0 0 0 0,21-5 0 0 0,25-7 0 0 0,6-6 0 0 0,8-6 0 0 0,-11-3 0 0 0,0-2 0 0 0,-11-2 0 0 0,-11-1 0 0 0,-13 6 0 0 0,-13 7 0 0 0,-13 7 0 0 0,-26 6 0 0 0,-35 4 0 0 0,-34 2 0 0 0,-41 2 0 0 0,-39 6 0 0 0,-40 1 0 0 0,-47 0 0 0 0,-66-1 0 0 0,-83-3 0 0 0,-80-1 0 0 0,-84-2 0 0 0,-67 0 0 0 0,-63-1 0 0 0,-24-1 0 0 0,-17 1 0 0 0,12 0 0 0 0,18-1 0 0 0,30 1 0 0 0,50 0 0 0 0,63 0 0 0 0,65 0 0 0 0,59 0 0 0 0,57 0 0 0 0,63 0 0 0 0,69 0 0 0 0,63 0 0 0 0,63 0 0 0 0,53 0 0 0 0,61 0 0 0 0,48 0 0 0 0,50-11 0 0 0,47-3 0 0 0,66-4 0 0 0,93-5 0 0 0,67 1 0 0 0,67-11 0 0 0,25-10 0 0 0,26-4 0 0 0,-14 1 0 0 0,-40-7 0 0 0,-69 0 0 0 0,-79 3 0 0 0,-86 11 0 0 0,-86 6 0 0 0,-86 4 0 0 0,-83 7 0 0 0,-68 6 0 0 0,-58 7 0 0 0,-59 10 0 0 0,-67 5 0 0 0,-48 1 0 0 0,-56-1 0 0 0,-42 0 0 0 0,-26-3 0 0 0,-14 0 0 0 0,-17-2 0 0 0,-14 5 0 0 0,-28 1 0 0 0,-39-1 0 0 0,-24-1 0 0 0,-15-1 0 0 0,5-2 0 0 0,11-1 0 0 0,27-1 0 0 0,31 6 0 0 0,43 6 0 0 0,53 1 0 0 0,53-1 0 0 0,56 2 0 0 0,47 5 0 0 0,41 3 0 0 0,40 5 0 0 0,28 1 0 0 0,29-2 0 0 0,28-2 0 0 0,29-4 0 0 0,62 5 0 0 0,57 3 0 0 0,49 3 0 0 0,49 0 0 0 0,40 2 0 0 0,29-6 0 0 0,7-2 0 0 0,11-5 0 0 0,2-6 0 0 0,5-1 0 0 0,-18-1 0 0 0,-23-4 0 0 0,-31 3 0 0 0,-46-1 0 0 0,-52-2 0 0 0,-55-3 0 0 0,-59-1 0 0 0,-51 3 0 0 0,-42 6 0 0 0,-59 6 0 0 0,-67 5 0 0 0,-69-1 0 0 0,-56-6 0 0 0,-53-4 0 0 0,-54-5 0 0 0,-41-4 0 0 0,-42-3 0 0 0,-26-1 0 0 0,-38-1 0 0 0,-35 0 0 0 0,-63 0 0 0 0,-40 1 0 0 0,-53 4 0 0 0,-57 14 0 0 0,-11 2 0 0 0,13-1 0 0 0,49-4 0 0 0,55 0 0 0 0,68 4 0 0 0,75 3 0 0 0,80-2 0 0 0,86 1 0 0 0,79-3 0 0 0,69-5 0 0 0,55 1 0 0 0,45-2 0 0 0,39 3 0 0 0,27 3 0 0 0,24-1 0 0 0,22-3 0 0 0,13-5 0 0 0,5-3 0 0 0,2-3 0 0 0,9-2 0 0 0,18-1 0 0 0,60 0 0 0 0,61-1 0 0 0,68-5 0 0 0,47-2 0 0 0,47 1 0 0 0,42 2 0 0 0,45 1 0 0 0,53 1 0 0 0,7 2 0 0 0,-13-10 0 0 0,-46-3 0 0 0,-51 1 0 0 0,-65 2 0 0 0,-71 4 0 0 0,-79 2 0 0 0,-69 3 0 0 0,-68 1 0 0 0,-61 1 0 0 0,-49 0 0 0 0,-42 1 0 0 0,-82 0 0 0 0,-76-1 0 0 0,-65 0 0 0 0,-34 1 0 0 0,-38-1 0 0 0,-24 0 0 0 0,-27 0 0 0 0,-10 0 0 0 0,-20 0 0 0 0,-21 0 0 0 0,-9 0 0 0 0,0 0 0 0 0,19 0 0 0 0,22 0 0 0 0,44 0 0 0 0,60 0 0 0 0,67 5 0 0 0,64 2 0 0 0,49 5 0 0 0,57 0 0 0 0,57-1 0 0 0,59 2 0 0 0,60-1 0 0 0,39-2 0 0 0,44-4 0 0 0,29-1 0 0 0,35-3 0 0 0,25-2 0 0 0,34 0 0 0 0,29 0 0 0 0,38-1 0 0 0,39 1 0 0 0,19-1 0 0 0,16 1 0 0 0,1 0 0 0 0,-7 0 0 0 0,-20 0 0 0 0,-18 0 0 0 0,-34 0 0 0 0,-39 0 0 0 0,-48 0 0 0 0,-50 0 0 0 0,-50 0 0 0 0,-49 0 0 0 0,-42 0 0 0 0,-42 0 0 0 0,-39 0 0 0 0,-43 0 0 0 0,-37 0 0 0 0,-27 0 0 0 0,-34 0 0 0 0,-32 0 0 0 0,-35-5 0 0 0,-32-8 0 0 0,-29 0 0 0 0,-13 0 0 0 0,-8 4 0 0 0,-19 3 0 0 0,-12 2 0 0 0,-6 3 0 0 0,-1 0 0 0 0,5 1 0 0 0,20 1 0 0 0,22-1 0 0 0,31 1 0 0 0,35 5 0 0 0,32 11 0 0 0,35 10 0 0 0,35 4 0 0 0,31 3 0 0 0,27 0 0 0 0,22 1 0 0 0,15-2 0 0 0,14 0 0 0 0,16-6 0 0 0,11-7 0 0 0,10-8 0 0 0,9-5 0 0 0,6 1 0 0 0,9-1 0 0 0,10-1 0 0 0,12-2 0 0 0,18 3 0 0 0,34 7 0 0 0,29 5 0 0 0,29 6 0 0 0,18 3 0 0 0,30 2 0 0 0,16 2 0 0 0,21 5 0 0 0,5 8 0 0 0,7 1 0 0 0,-21-2 0 0 0,-25-3 0 0 0,-34-4 0 0 0,-37-2 0 0 0,-44-7 0 0 0,-55-9 0 0 0,-52-7 0 0 0,-40-6 0 0 0,-46-4 0 0 0,-49-2 0 0 0,-32-1 0 0 0,-31-1 0 0 0,-22 1 0 0 0,-21 0 0 0 0,-6 0 0 0 0,-2 0 0 0 0,-6 1 0 0 0,-2 0 0 0 0,-3 0 0 0 0,11 0 0 0 0,11 0 0 0 0,21 0 0 0 0,27 0 0 0 0,30 0 0 0 0,28 0 0 0 0,25 0 0 0 0,28 5 0 0 0,21 8 0 0 0,17 1-16383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16007 8255 16383 0 0,'0'0'-16383'0'0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12050 4925 16383 0 0,'5'0'0'0'0,"7"0"0"0"0,7 0 0 0 0,6 0 0 0 0,3 0 0 0 0,3 0 0 0 0,1 0 0 0 0,0 0 0 0 0,1 0 0 0 0,-1 0 0 0 0,0 0 0 0 0,0 0 0 0 0,-1 0 0 0 0,0 0 0 0 0,0 0 0 0 0,1 0 0 0 0,-1 0 0 0 0,0 0 0 0 0,0 0 0 0 0,0 0 0 0 0,5 0 0 0 0,13 0 0 0 0,3 0 0 0 0,-2 0 0 0 0,1 0 0 0 0,-3 0 0 0 0,-4 0 0 0 0,-4 0 0 0 0,1 0 0 0 0,-1 0 0 0 0,-1 0 0 0 0,-3 0 0 0 0,3 0 0 0 0,1 0 0 0 0,-2 0 0 0 0,-1 0 0 0 0,3 0 0 0 0,0 0 0 0 0,4 0 0 0 0,0 0 0 0 0,-3 0 0 0 0,-2 0 0 0 0,-3 0 0 0 0,3 0 0 0 0,0 0 0 0 0,-1 0 0 0 0,-2 0 0 0 0,-2 0 0 0 0,-1 0 0 0 0,-1 0 0 0 0,0 0 0 0 0,-2 0 0 0 0,1 0 0 0 0,0 0 0 0 0,0 0 0 0 0,0 0 0 0 0,5 0 0 0 0,2 0 0 0 0,0 0 0 0 0,-2 0 0 0 0,-1 0 0 0 0,-1 0 0 0 0,-2 0 0 0 0,0 0 0 0 0,4 0 0 0 0,2-6 0 0 0,0-1 0 0 0,-2 1 0 0 0,-1 0 0 0 0,-2 2 0 0 0,5 2 0 0 0,0 1 0 0 0,0 0 0 0 0,4 1 0 0 0,5 0 0 0 0,5 1 0 0 0,0-1 0 0 0,-5 0 0 0 0,1 0 0 0 0,3 1 0 0 0,3-1 0 0 0,3 0 0 0 0,8 0 0 0 0,3 0 0 0 0,6 0 0 0 0,1 0 0 0 0,-1 0 0 0 0,-4 0 0 0 0,3 0 0 0 0,0 0 0 0 0,-3 0 0 0 0,-1 0 0 0 0,-4-6 0 0 0,0-1 0 0 0,3 1 0 0 0,1 0 0 0 0,-6 2 0 0 0,-2 2 0 0 0,-8 1 0 0 0,-1 0 0 0 0,1 1 0 0 0,-4 0 0 0 0,-4 1 0 0 0,-5-6 0 0 0,-20-13 0 0 0,-13-8 0 0 0,-13 1 0 0 0,-21-13 0 0 0,-33-25 0 0 0,-22-23 0 0 0,-29-24 0 0 0,-6 2 0 0 0,7 19 0 0 0,10 25 0 0 0,8 17 0 0 0,2 13 0 0 0,2 11 0 0 0,-1 4 0 0 0,-17 6 0 0 0,-11 5 0 0 0,-13 3 0 0 0,-26 4 0 0 0,-24-5 0 0 0,-18-5 0 0 0,-13-2 0 0 0,-7 2 0 0 0,12 3 0 0 0,15 2 0 0 0,8 3 0 0 0,8 1 0 0 0,3 2 0 0 0,9 0 0 0 0,6 0 0 0 0,14 1 0 0 0,15-1 0 0 0,19 1 0 0 0,12-1 0 0 0,12 0 0 0 0,9 0 0 0 0,8 0 0 0 0,10 0 0 0 0,9 0 0 0 0,-2 5 0 0 0,1 2 0 0 0,0 5 0 0 0,-3 6 0 0 0,-3 5 0 0 0,2 4 0 0 0,-4 8 0 0 0,-9 3 0 0 0,-4 6 0 0 0,5-5 0 0 0,9-3 0 0 0,13-3 0 0 0,10-1 0 0 0,10-2 0 0 0,9 6 0 0 0,8 1 0 0 0,4 5 0 0 0,3 6 0 0 0,2 6 0 0 0,0 4 0 0 0,0 3 0 0 0,-1 1 0 0 0,0 1 0 0 0,0 0 0 0 0,-1 1 0 0 0,0-1 0 0 0,6 0 0 0 0,11-11 0 0 0,9-9 0 0 0,11-7 0 0 0,3-8 0 0 0,7-5 0 0 0,0-6 0 0 0,7-6 0 0 0,1-5 0 0 0,1 2 0 0 0,-3 0 0 0 0,-1-2 0 0 0,8-1 0 0 0,-3 2 0 0 0,1 2 0 0 0,-4-2 0 0 0,4-1 0 0 0,-2-3 0 0 0,-6-1 0 0 0,-6-1 0 0 0,-4-1 0 0 0,0 0 0 0 0,0 0 0 0 0,-3-1 0 0 0,4 1 0 0 0,0 0 0 0 0,-2-6 0 0 0,-2-6 0 0 0,3-7 0 0 0,0 0 0 0 0,4-3 0 0 0,0-1 0 0 0,3-4 0 0 0,-2-7 0 0 0,3 2 0 0 0,-2-4 0 0 0,-3 4 0 0 0,1-3 0 0 0,-1-1 0 0 0,-2 1 0 0 0,1-5 0 0 0,-5-1 0 0 0,-5 2 0 0 0,-7 2 0 0 0,-8 1 0 0 0,-6 3 0 0 0,-6 1 0 0 0,-4 0 0 0 0,-1-4 0 0 0,-2-2 0 0 0,1 1 0 0 0,-11 1 0 0 0,-4 1 0 0 0,-3 7 0 0 0,1 3 0 0 0,3 0 0 0 0,-1-1 0 0 0,3-1 0 0 0,-2 4 0 0 0,-4 6 0 0 0,-9 0 0 0 0,-6 3 0 0 0,-1 5 0 0 0,-6 3 0 0 0,-1 2 0 0 0,-5 3 0 0 0,2 1 0 0 0,-3 0 0 0 0,1 1 0 0 0,4 0 0 0 0,-2 0 0 0 0,2-1 0 0 0,3 11 0 0 0,-8 8 0 0 0,-1 2 0 0 0,3 2 0 0 0,-2 2 0 0 0,2 8 0 0 0,-1 3 0 0 0,1 2 0 0 0,4-7 0 0 0,4 3 0 0 0,2 0 0 0 0,3 0 0 0 0,6 0 0 0 0,9-1 0 0 0,6-1 0 0 0,6-1 0 0 0,4 1 0 0 0,2-1 0 0 0,7 0 0 0 0,7-5 0 0 0,6-8 0 0 0,11-6 0 0 0,5-5 0 0 0,2-4 0 0 0,0-3 0 0 0,-2-1 0 0 0,-1 0 0 0 0,-2 0 0 0 0,0-1 0 0 0,-2 2 0 0 0,1-1 0 0 0,-1-5 0 0 0,-6-6 0 0 0,-1-2 0 0 0,-5-3 0 0 0,-1-5 0 0 0,-3-3 0 0 0,-4-3 0 0 0,-4-2 0 0 0,2 4 0 0 0,0 1 0 0 0,-2-5 0 0 0,-2-4 0 0 0,-2 0 0 0 0,-2-1 0 0 0,0 1 0 0 0,-1 1 0 0 0,-6 6 0 0 0,-12 7 0 0 0,-8 8 0 0 0,-6 5 0 0 0,-1 5 0 0 0,-2 1 0 0 0,-5 8 0 0 0,-1 12 0 0 0,2 3 0 0 0,6 3 0 0 0,-1-2 0 0 0,6-1 0 0 0,1 3 0 0 0,1 1 0 0 0,-1 1 0 0 0,4 3 0 0 0,1 0 0 0 0,4 1 0 0 0,0-5 0 0 0,3-1 0 0 0,-2-6 0 0 0,-2 6 0 0 0,-4-3 0 0 0,2 1 0 0 0,-6-3 0 0 0,2-1 0 0 0,-1 3 0 0 0,0-3 0 0 0,-2 1 0 0 0,-7 7 0 0 0,4 5 0 0 0,6 2 0 0 0,2-5 0 0 0,5-2 0 0 0,1-5 0 0 0,2-2 0 0 0,5 2 0 0 0,3 1 0 0 0,4 4 0 0 0,-4-4 0 0 0,-6-1 0 0 0,0 2 0 0 0,-4 2 0 0 0,-3 2 0 0 0,-5 1 0 0 0,-3-4 0 0 0,4-1 0 0 0,0-5 0 0 0,4 0 0 0 0,1-3 0 0 0,-3-5 0 0 0,-2 2 0 0 0,-2-2 0 0 0,-3 2 0 0 0,-1 0 0 0 0,-1-3 0 0 0,-5 2 0 0 0,-14-1 0 0 0,-13-2 0 0 0,-6 3 0 0 0,2-1 0 0 0,3-3 0 0 0,6-2 0 0 0,9-2 0 0 0,6-2 0 0 0,6-1 0 0 0,4-1 0 0 0,2 0 0 0 0,12-1 0 0 0,14 1 0 0 0,13-1 0 0 0,11 1 0 0 0,7 0 0 0 0,5 0 0 0 0,-3-6 0 0 0,-1-1 0 0 0,0-5 0 0 0,1-5 0 0 0,1-1 0 0 0,0-2 0 0 0,7-3 0 0 0,2-2 0 0 0,0 2 0 0 0,-2 0 0 0 0,0 4 0 0 0,-3 0 0 0 0,0 3 0 0 0,-1-1 0 0 0,-6-2 0 0 0,-3 1 0 0 0,2-2 0 0 0,5 4 0 0 0,4 3 0 0 0,2 0 0 0 0,-1 1 0 0 0,-6-2 0 0 0,-3 1 0 0 0,0 3 0 0 0,1-3 0 0 0,0-3 0 0 0,7 0 0 0 0,-2-2 0 0 0,-2 1 0 0 0,-6 0 0 0 0,-1-4 0 0 0,0 2 0 0 0,2-1 0 0 0,2 3 0 0 0,1 4 0 0 0,2 5 0 0 0,0 3 0 0 0,2 3 0 0 0,-1 1 0 0 0,0 2 0 0 0,1 0 0 0 0,-1-6 0 0 0,1-1 0 0 0,-1-6 0 0 0,0 0 0 0 0,0-3 0 0 0,0 0 0 0 0,0 3 0 0 0,1 4 0 0 0,-1 3 0 0 0,0 2 0 0 0,0-3 0 0 0,0-1 0 0 0,-5-5 0 0 0,-2 0 0 0 0,-5-3 0 0 0,0 1 0 0 0,-4-3 0 0 0,-4-3 0 0 0,-4-4 0 0 0,-3-3 0 0 0,8-3 0 0 0,7 5 0 0 0,7 6 0 0 0,3 6 0 0 0,2 6 0 0 0,1 3 0 0 0,1 3 0 0 0,0 2 0 0 0,-1 0 0 0 0,0 0 0 0 0,0 6 0 0 0,-1 0 0 0 0,0 6 0 0 0,1 5 0 0 0,-1 5 0 0 0,0-1 0 0 0,0 0 0 0 0,0-3 0 0 0,-5 1 0 0 0,-2-4 0 0 0,0-4 0 0 0,2-4 0 0 0,1-4 0 0 0,2-2 0 0 0,1-1 0 0 0,0-2 0 0 0,-4 6 0 0 0,-2 6 0 0 0,1 2 0 0 0,1-1 0 0 0,-4 2 0 0 0,0-1 0 0 0,1 3 0 0 0,3-2 0 0 0,1-3 0 0 0,-3 2 0 0 0,-1 4 0 0 0,1-1 0 0 0,2-3 0 0 0,2-4 0 0 0,1 2 0 0 0,-4 4 0 0 0,-2 0 0 0 0,-3 3 0 0 0,-1 3 0 0 0,2 3 0 0 0,-3 4 0 0 0,-4 1 0 0 0,-10-3 0 0 0,-11-2 0 0 0,-9-4 0 0 0,-8-6 0 0 0,-5-5 0 0 0,-2-4 0 0 0,-7-4 0 0 0,-3-1 0 0 0,2 0 0 0 0,0-1 0 0 0,3 0 0 0 0,2 0 0 0 0,1 0 0 0 0,2-5 0 0 0,0-1 0 0 0,5-5 0 0 0,2 0 0 0 0,6-4 0 0 0,-1 1 0 0 0,-1 3 0 0 0,-3 4 0 0 0,7 3 0 0 0,18 2 0 0 0,13 2 0 0 0,10 6 0 0 0,0 8 0 0 0,2 2 0 0 0,1-3 0 0 0,1 4 0 0 0,1 2 0 0 0,1 5 0 0 0,0-2 0 0 0,1-4 0 0 0,-1 0 0 0 0,0 2 0 0 0,1 4 0 0 0,-1-3 0 0 0,0-4 0 0 0,-10-5 0 0 0,-15-5 0 0 0,-13-3 0 0 0,-16-1 0 0 0,-9-3 0 0 0,-5 6 0 0 0,-2 6 0 0 0,7 7 0 0 0,8 6 0 0 0,9 4 0 0 0,6 2 0 0 0,5 2 0 0 0,-2 1 0 0 0,0-1 0 0 0,-5 0 0 0 0,-5-5 0 0 0,-5-8 0 0 0,-5-6 0 0 0,2-1 0 0 0,0-2 0 0 0,-1-3 0 0 0,-1 3 0 0 0,-3 5 0 0 0,0-1 0 0 0,-2-2 0 0 0,0-3 0 0 0,0 2 0 0 0,-1 0 0 0 0,1 2 0 0 0,-1 0 0 0 0,1-3 0 0 0,0-3 0 0 0,0-3 0 0 0,-1-1 0 0 0,1-2 0 0 0,5 4 0 0 0,2 2 0 0 0,0-1 0 0 0,-2-1 0 0 0,-1 3 0 0 0,-2 7 0 0 0,-1-1 0 0 0,0 4 0 0 0,-1-1 0 0 0,-1-5 0 0 0,1-3 0 0 0,-1-4 0 0 0,1 3 0 0 0,-6 6 0 0 0,-1-1 0 0 0,0-1 0 0 0,2-4 0 0 0,1-2 0 0 0,1-3 0 0 0,2-2 0 0 0,0 0 0 0 0,1-2 0 0 0,0 1 0 0 0,0-1 0 0 0,1-5 0 0 0,4-6 0 0 0,2-2 0 0 0,5-4 0 0 0,0-4 0 0 0,-1-3 0 0 0,2-3 0 0 0,4-2 0 0 0,5-1 0 0 0,-2 4 0 0 0,2 2 0 0 0,1 0 0 0 0,-2-1 0 0 0,0-2 0 0 0,2-1 0 0 0,2-1 0 0 0,-3 0 0 0 0,0-2 0 0 0,-4 1 0 0 0,0 0 0 0 0,-2 5 0 0 0,0 1 0 0 0,-1 6 0 0 0,-5 6 0 0 0,-3 4 0 0 0,8 5 0 0 0,12 2 0 0 0,11 2 0 0 0,10 1 0 0 0,8 0 0 0 0,5 1 0 0 0,2-2 0 0 0,1 1 0 0 0,1 5 0 0 0,-1 1 0 0 0,0 0 0 0 0,-6 3 0 0 0,-3 1 0 0 0,1-2 0 0 0,1-2 0 0 0,1-3 0 0 0,2-1 0 0 0,0-2 0 0 0,2-1 0 0 0,-5 5 0 0 0,-2 1 0 0 0,-5 6 0 0 0,0 0 0 0 0,2-2 0 0 0,3-2 0 0 0,2-3 0 0 0,2-2 0 0 0,2-2 0 0 0,1 5 0 0 0,0 6 0 0 0,-4 6 0 0 0,-3 1 0 0 0,-4 2 0 0 0,-12 2 0 0 0,-12-2 0 0 0,-10-4 0 0 0,-9-6 0 0 0,-6-5 0 0 0,-2-3 0 0 0,-2-2 0 0 0,-1-1 0 0 0,1-1 0 0 0,0 0 0 0 0,1 0 0 0 0,0 0 0 0 0,0 1 0 0 0,1 0 0 0 0,0-1 0 0 0,0 1 0 0 0,0 0 0 0 0,0 0 0 0 0,0 0 0 0 0,10 0 0 0 0,15 1 0 0 0,13-1 0 0 0,11 0 0 0 0,7 0 0 0 0,5 0 0 0 0,3 0 0 0 0,1 0 0 0 0,0 0 0 0 0,-1 0 0 0 0,0 0 0 0 0,-1 0 0 0 0,0 0 0 0 0,-1 0 0 0 0,0 0 0 0 0,1 0 0 0 0,-1 0 0 0 0,0 0 0 0 0,0 0 0 0 0,-6-6 0 0 0,-1-1 0 0 0,1 1 0 0 0,-5-5 0 0 0,0 0 0 0 0,2 2 0 0 0,3-3 0 0 0,2-5 0 0 0,1-4 0 0 0,2 0 0 0 0,1 0 0 0 0,1 3 0 0 0,-1 4 0 0 0,1-1 0 0 0,0 3 0 0 0,-1 3 0 0 0,0-2 0 0 0,1 0 0 0 0,-7-2 0 0 0,-1 0 0 0 0,1 3 0 0 0,-5-3 0 0 0,1 2 0 0 0,1 2 0 0 0,2 2 0 0 0,3-2 0 0 0,1 0 0 0 0,3 2 0 0 0,-1 1 0 0 0,2-2 0 0 0,-6-6 0 0 0,-1-1 0 0 0,0 3 0 0 0,1 3 0 0 0,-4 8 0 0 0,-6 10 0 0 0,-5 9 0 0 0,-10 6 0 0 0,-5 5 0 0 0,-8 2 0 0 0,-6 2 0 0 0,-1 0 0 0 0,-2 0 0 0 0,3-1 0 0 0,-2 0 0 0 0,-1 0 0 0 0,1-1 0 0 0,5 1 0 0 0,5-1 0 0 0,4 0 0 0 0,3 0 0 0 0,-3-5 0 0 0,-1-2 0 0 0,2 0 0 0 0,0 2 0 0 0,2 1 0 0 0,1 2 0 0 0,-4-5 0 0 0,-6 0 0 0 0,-7-5 0 0 0,-5-5 0 0 0,1-1 0 0 0,-1-1 0 0 0,5 2 0 0 0,-1-2 0 0 0,-2-2 0 0 0,-2-3 0 0 0,2 2 0 0 0,0 0 0 0 0,-1-1 0 0 0,-3-3 0 0 0,4 4 0 0 0,0 0 0 0 0,3 3 0 0 0,1 6 0 0 0,-3 5 0 0 0,-3-2 0 0 0,3 1 0 0 0,0-3 0 0 0,3 0 0 0 0,4 3 0 0 0,0 2 0 0 0,-3-2 0 0 0,-4-6 0 0 0,-4-5 0 0 0,-3-4 0 0 0,-7-4 0 0 0,-3-7 0 0 0,0-4 0 0 0,1 1 0 0 0,1 0 0 0 0,2 2 0 0 0,1-3 0 0 0,1-1 0 0 0,6-4 0 0 0,2-4 0 0 0,0-1 0 0 0,-1 4 0 0 0,3-2 0 0 0,0 3 0 0 0,-1-3 0 0 0,-2 3 0 0 0,-2-3 0 0 0,3-4 0 0 0,1 2 0 0 0,4-2 0 0 0,0 3 0 0 0,-2-1 0 0 0,-2-3 0 0 0,2-3 0 0 0,-1 3 0 0 0,4-1 0 0 0,0 4 0 0 0,-3-1 0 0 0,-3 3 0 0 0,3-1 0 0 0,-1 3 0 0 0,4-2 0 0 0,-1 1 0 0 0,-2-1 0 0 0,-3-4 0 0 0,-2-3 0 0 0,-3-4 0 0 0,-1-1 0 0 0,-1-3 0 0 0,-1 0 0 0 0,1 4 0 0 0,-1 3 0 0 0,6-2 0 0 0,1 6 0 0 0,6-1 0 0 0,0 4 0 0 0,4-1 0 0 0,-1 4 0 0 0,-4 3 0 0 0,3 9 0 0 0,8 10 0 0 0,7 9 0 0 0,8 2 0 0 0,9 3 0 0 0,13 3 0 0 0,6 2 0 0 0,3-3 0 0 0,-5-1 0 0 0,-3-3 0 0 0,0-6 0 0 0,-1 0 0 0 0,1-2 0 0 0,1-4 0 0 0,0 3 0 0 0,0-1 0 0 0,1 4 0 0 0,0-2 0 0 0,0-1 0 0 0,1 1 0 0 0,-1 0 0 0 0,0-3 0 0 0,0 2 0 0 0,0 0 0 0 0,1-2 0 0 0,-1-3 0 0 0,0-2 0 0 0,0 3 0 0 0,0 1 0 0 0,0 4 0 0 0,0 0 0 0 0,0-2 0 0 0,1 3 0 0 0,-1-2 0 0 0,0-1 0 0 0,-5 2 0 0 0,-2-1 0 0 0,0-3 0 0 0,2-1 0 0 0,-4 2 0 0 0,0 0 0 0 0,-5 3 0 0 0,2 1 0 0 0,1-3 0 0 0,4-3 0 0 0,2 3 0 0 0,3 0 0 0 0,1 3 0 0 0,-5 5 0 0 0,0-1 0 0 0,0-3 0 0 0,1-4 0 0 0,2-4 0 0 0,-4 3 0 0 0,-1-1 0 0 0,1-1 0 0 0,1 3 0 0 0,3 0 0 0 0,1-1 0 0 0,1 2 0 0 0,1 0 0 0 0,-5 3 0 0 0,-7 5 0 0 0,-12-2 0 0 0,-23-2 0 0 0,-14-5 0 0 0,-7-9 0 0 0,-3-5 0 0 0,-5-7 0 0 0,0-6 0 0 0,2-7 0 0 0,9-4 0 0 0,9-2 0 0 0,10-2 0 0 0,7 0 0 0 0,5-1 0 0 0,3 1 0 0 0,1 0 0 0 0,7 6 0 0 0,6 6 0 0 0,6 8 0 0 0,6 0 0 0 0,3 2 0 0 0,2-2 0 0 0,1 0 0 0 0,0 3 0 0 0,-4-2 0 0 0,-3 0 0 0 0,0 2 0 0 0,1 3 0 0 0,2 2 0 0 0,6 2 0 0 0,3-4 0 0 0,0-1 0 0 0,-6-5 0 0 0,-3 0 0 0 0,5 2 0 0 0,1-3 0 0 0,1-4 0 0 0,4 1 0 0 0,2 2 0 0 0,-2 0 0 0 0,4-5 0 0 0,0 2 0 0 0,2-1 0 0 0,5-4 0 0 0,-1 3 0 0 0,-3-2 0 0 0,1-1 0 0 0,-3-4 0 0 0,-3 4 0 0 0,-3 0 0 0 0,2-7 0 0 0,0 1 0 0 0,4 1 0 0 0,-1-1 0 0 0,-2-1 0 0 0,-3 0 0 0 0,-2-1 0 0 0,-2 4 0 0 0,-2 2 0 0 0,-1 0 0 0 0,0 3 0 0 0,-1 6 0 0 0,-4 0 0 0 0,-3 2 0 0 0,1-1 0 0 0,7-4 0 0 0,-2-5 0 0 0,0-2 0 0 0,-1 1 0 0 0,1 1 0 0 0,1-7 0 0 0,0 2 0 0 0,1 0 0 0 0,0 5 0 0 0,0 7 0 0 0,0 0 0 0 0,-5-2 0 0 0,-2 2 0 0 0,1-2 0 0 0,0 3 0 0 0,-2-2 0 0 0,-7-4 0 0 0,0 3 0 0 0,3 4 0 0 0,2 4 0 0 0,5 4 0 0 0,-9 8 0 0 0,-12 10 0 0 0,-13 7 0 0 0,-9 6 0 0 0,-8 4 0 0 0,1 3 0 0 0,-1 0 0 0 0,3 1 0 0 0,6 0 0 0 0,-5-11 0 0 0,-4-20 0 0 0,-8-10 0 0 0,-5-4 0 0 0,0-5 0 0 0,0 0 0 0 0,8-2 0 0 0,8-3 0 0 0,13-4 0 0 0,19-1 0 0 0,18 2 0 0 0,10 7 0 0 0,4 5 0 0 0,-1 6 0 0 0,4 3 0 0 0,5 4 0 0 0,-1 0 0 0 0,-3 1 0 0 0,-5 0 0 0 0,-4 0 0 0 0,-2 0 0 0 0,3 0 0 0 0,5-1 0 0 0,7 0 0 0 0,5 0 0 0 0,3 0 0 0 0,-2 0 0 0 0,0 0 0 0 0,0 0 0 0 0,2 0 0 0 0,2-5 0 0 0,-5-8 0 0 0,0 0 0 0 0,-5 0 0 0 0,-5 4 0 0 0,-6 3 0 0 0,-14 2 0 0 0,-11-3 0 0 0,-14 0 0 0 0,-12 0 0 0 0,-9 2 0 0 0,-6 2 0 0 0,-5 1 0 0 0,-1 1 0 0 0,0 1 0 0 0,-1 0 0 0 0,-4 1 0 0 0,-7-12 0 0 0,-6-2 0 0 0,-11-1 0 0 0,-10 4 0 0 0,-3 2 0 0 0,5 3 0 0 0,10 3 0 0 0,4 1 0 0 0,6 1 0 0 0,2 5 0 0 0,3 8 0 0 0,4 12 0 0 0,-2 12 0 0 0,-3 11 0 0 0,-6 8 0 0 0,2-1 0 0 0,3-4 0 0 0,0-11 0 0 0,-3-2 0 0 0,-4-1 0 0 0,3 2 0 0 0,3 1 0 0 0,1-1 0 0 0,7-2 0 0 0,1-3 0 0 0,1-1 0 0 0,2 5 0 0 0,2-5 0 0 0,1-3 0 0 0,6 0 0 0 0,3-6 0 0 0,5-2 0 0 0,11-4 0 0 0,18-6 0 0 0,12-4 0 0 0,8-4 0 0 0,9-8 0 0 0,14-14 0 0 0,4-8 0 0 0,2-12 0 0 0,7-4 0 0 0,3-5 0 0 0,5-6 0 0 0,2-4 0 0 0,3 3 0 0 0,-7 9 0 0 0,-10 3 0 0 0,-5 3 0 0 0,-12 3 0 0 0,-9 7 0 0 0,-10 4 0 0 0,-15 5 0 0 0,-20 12 0 0 0,-24 13 0 0 0,-17 16 0 0 0,-11 9 0 0 0,-5 11 0 0 0,-8 3 0 0 0,-7 5 0 0 0,0 0 0 0 0,-2 6 0 0 0,-4 1 0 0 0,4 0 0 0 0,4-4 0 0 0,11 0 0 0 0,1-3 0 0 0,7-11 0 0 0,7 0 0 0 0,4-8 0 0 0,9-3 0 0 0,6-6 0 0 0,4-6 0 0 0,7-2 0 0 0,2 4 0 0 0,-1-2 0 0 0,3 2 0 0 0,6 3 0 0 0,9-1 0 0 0,12-4 0 0 0,19-16 0 0 0,16-17 0 0 0,12-23 0 0 0,17-19 0 0 0,18-16 0 0 0,9-16 0 0 0,14-2 0 0 0,5-3 0 0 0,7 1 0 0 0,0 6 0 0 0,-2-4 0 0 0,1-1 0 0 0,-11 5 0 0 0,-14 12 0 0 0,-13 10 0 0 0,-11 10 0 0 0,-17 10 0 0 0,-15 7 0 0 0,-13 7 0 0 0,-13 2 0 0 0,-14 8 0 0 0,-12 7 0 0 0,-11 7 0 0 0,-7 5 0 0 0,-4 4 0 0 0,-3 1 0 0 0,0 1 0 0 0,-5 1 0 0 0,-1 4 0 0 0,-5 8 0 0 0,1 0 0 0 0,7 4 0 0 0,5-1 0 0 0,8 1 0 0 0,2-2 0 0 0,6 2 0 0 0,-1-3 0 0 0,-2 2 0 0 0,-3 3 0 0 0,-3-2 0 0 0,-9 2 0 0 0,-2 2 0 0 0,-2-3 0 0 0,1 2 0 0 0,1-4 0 0 0,-3 1 0 0 0,-1 3 0 0 0,1-3 0 0 0,2-3 0 0 0,8 0 0 0 0,3 3 0 0 0,0-2 0 0 0,0 3 0 0 0,-1-3 0 0 0,4 1 0 0 0,1-2 0 0 0,-2 2 0 0 0,4 3 0 0 0,0-1 0 0 0,3 0 0 0 0,4 3 0 0 0,0 3 0 0 0,2 3 0 0 0,-3-4 0 0 0,1-1 0 0 0,-2-4 0 0 0,1 1 0 0 0,3 1 0 0 0,3 2 0 0 0,-2-1 0 0 0,1-1 0 0 0,1 2 0 0 0,3 3 0 0 0,2 1 0 0 0,6-3 0 0 0,9 0 0 0 0,7-5 0 0 0,0 0 0 0 0,3-3 0 0 0,8-5 0 0 0,4-4 0 0 0,1-3 0 0 0,6-2 0 0 0,7-2 0 0 0,-1 0 0 0 0,-2-1 0 0 0,2 0 0 0 0,8-5 0 0 0,6-1 0 0 0,3-1 0 0 0,-4-2 0 0 0,-2-7 0 0 0,0-4 0 0 0,-4-5 0 0 0,-2-3 0 0 0,-3 4 0 0 0,-5 6 0 0 0,0 0 0 0 0,3-1 0 0 0,5 3 0 0 0,-1 4 0 0 0,0-2 0 0 0,-2-2 0 0 0,1-5 0 0 0,-3 3 0 0 0,1-2 0 0 0,3-2 0 0 0,4-3 0 0 0,3 3 0 0 0,7-4 0 0 0,8 1 0 0 0,4-5 0 0 0,-3-2 0 0 0,4-2 0 0 0,-2-4 0 0 0,13-2 0 0 0,2 1 0 0 0,-4 3 0 0 0,-6 6 0 0 0,-12 10 0 0 0,-7 2 0 0 0,-8 0 0 0 0,-9-3 0 0 0,-6 3 0 0 0,-15 4 0 0 0,-18 5 0 0 0,-14 4 0 0 0,-11 3 0 0 0,-8 3 0 0 0,-10 0 0 0 0,-4 11 0 0 0,-5 10 0 0 0,-6 11 0 0 0,-5 5 0 0 0,-2 8 0 0 0,-14 11 0 0 0,-4 7 0 0 0,-5 9 0 0 0,-10 3 0 0 0,-15 4 0 0 0,-6 4 0 0 0,-10 11 0 0 0,0-2 0 0 0,-5 0 0 0 0,-8 1 0 0 0,-2-1 0 0 0,-4 1 0 0 0,-3-5 0 0 0,0-2 0 0 0,-1 6 0 0 0,-2 3 0 0 0,9-4 0 0 0,0-1 0 0 0,9-1 0 0 0,5-5 0 0 0,13-5 0 0 0,16-6 0 0 0,7-5 0 0 0,14-9 0 0 0,10-3 0 0 0,9-7 0 0 0,21-11 0 0 0,21-12 0 0 0,23-16 0 0 0,11-15 0 0 0,6-6 0 0 0,11-7 0 0 0,8-6 0 0 0,13-9 0 0 0,8-10 0 0 0,18-7 0 0 0,11-7 0 0 0,11-4 0 0 0,13-2 0 0 0,3-1 0 0 0,7-5 0 0 0,-3-2 0 0 0,4 6 0 0 0,1 3 0 0 0,-1 2 0 0 0,-11 6 0 0 0,-11 12 0 0 0,-2 8 0 0 0,7-1 0 0 0,6-5 0 0 0,9-7 0 0 0,-2 0 0 0 0,-1-3 0 0 0,-5 2 0 0 0,-13 4 0 0 0,-9-1 0 0 0,-16 6 0 0 0,-10 6 0 0 0,-14 7 0 0 0,-10 4 0 0 0,-14 0 0 0 0,-7 3 0 0 0,-13 6 0 0 0,-15-1 0 0 0,-13 2 0 0 0,-8 3 0 0 0,-7 3 0 0 0,-13 3 0 0 0,-16 2 0 0 0,-14 1 0 0 0,-6 0 0 0 0,-4 0 0 0 0,-5 12 0 0 0,1 7 0 0 0,1 8 0 0 0,-2-3 0 0 0,-13 7 0 0 0,-10 8 0 0 0,-2 2 0 0 0,-9 1 0 0 0,0-3 0 0 0,0 3 0 0 0,-6 5 0 0 0,-3 0 0 0 0,6-3 0 0 0,6-9 0 0 0,-1-5 0 0 0,-3 3 0 0 0,-7 1 0 0 0,8-5 0 0 0,9-2 0 0 0,7-6 0 0 0,6-1 0 0 0,10 1 0 0 0,8-3 0 0 0,8-4 0 0 0,11 1 0 0 0,11-3 0 0 0,3 2 0 0 0,15-1 0 0 0,25-3 0 0 0,23-8 0 0 0,14-10 0 0 0,19-9 0 0 0,12-1 0 0 0,5-9 0 0 0,4-5 0 0 0,4-7 0 0 0,2-2 0 0 0,-7 5 0 0 0,0-2 0 0 0,5 1 0 0 0,6-4 0 0 0,-5-1 0 0 0,-10 8 0 0 0,0 3 0 0 0,5-3 0 0 0,1-1 0 0 0,0-5 0 0 0,3-2 0 0 0,0 2 0 0 0,-6 2 0 0 0,-11 8 0 0 0,-3 3 0 0 0,-6 1 0 0 0,0 5 0 0 0,-3 1 0 0 0,-3-2 0 0 0,-4 4 0 0 0,-3 4 0 0 0,4-1 0 0 0,0 3 0 0 0,0 2 0 0 0,-2 4 0 0 0,-2 3 0 0 0,-1 1 0 0 0,-1 2 0 0 0,4 0 0 0 0,3 1 0 0 0,-2 0 0 0 0,-1-6 0 0 0,-1-2 0 0 0,-2 1 0 0 0,0-5 0 0 0,-2 0 0 0 0,6 2 0 0 0,0 3 0 0 0,1 1 0 0 0,-2 3 0 0 0,4-5 0 0 0,1 0 0 0 0,-2 1 0 0 0,-2 1 0 0 0,14-4 0 0 0,14-5 0 0 0,6-1 0 0 0,8 3 0 0 0,0 2 0 0 0,-2 4 0 0 0,-9 3 0 0 0,-6-4 0 0 0,3-5 0 0 0,6-7 0 0 0,1 0 0 0 0,0 4 0 0 0,-2 4 0 0 0,2-1 0 0 0,0 1 0 0 0,-1-3 0 0 0,8-4 0 0 0,1-4 0 0 0,-3 1 0 0 0,-8 5 0 0 0,-11-1 0 0 0,-5 3 0 0 0,-6 3 0 0 0,-1 5 0 0 0,3-3 0 0 0,-2-5 0 0 0,-3 0 0 0 0,-4 2 0 0 0,-4 3 0 0 0,-3-2 0 0 0,-1-4 0 0 0,-1 0 0 0 0,-16 3 0 0 0,-22 3 0 0 0,-14 8 0 0 0,-15 11 0 0 0,-11 13 0 0 0,-14 8 0 0 0,-8 5 0 0 0,4 0 0 0 0,2 1 0 0 0,0 4 0 0 0,7-6 0 0 0,2-2 0 0 0,-6 3 0 0 0,2-4 0 0 0,-5 3 0 0 0,-8 0 0 0 0,3-5 0 0 0,8-3 0 0 0,4-5 0 0 0,5-7 0 0 0,7-1 0 0 0,5-3 0 0 0,4-2 0 0 0,3-4 0 0 0,1-2 0 0 0,1-2 0 0 0,0-1 0 0 0,0-1 0 0 0,0 1 0 0 0,0-1 0 0 0,4-10 0 0 0,13-14 0 0 0,8-8 0 0 0,5-4 0 0 0,2 0 0 0 0,7 0 0 0 0,1 1 0 0 0,5 7 0 0 0,4 9 0 0 0,0 1 0 0 0,-4 0 0 0 0,-4-3 0 0 0,-4-2 0 0 0,-4-4 0 0 0,4 5 0 0 0,0-1 0 0 0,-1 0 0 0 0,-1-2 0 0 0,-2-2 0 0 0,-2-2 0 0 0,0 0 0 0 0,5-1 0 0 0,1 5-16383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21423 5544 16383 0 0,'-5'0'0'0'0,"-7"0"0"0"0,-7 0 0 0 0,-6 0 0 0 0,-3 0 0 0 0,-3 0 0 0 0,-1 0 0 0 0,0 0 0 0 0,-1 0 0 0 0,1 0 0 0 0,0 0 0 0 0,1 0 0 0 0,-1 0 0 0 0,1 0 0 0 0,0 0 0 0 0,0 0 0 0 0,0 0 0 0 0,-1 0 0 0 0,1 0 0 0 0,0 0 0 0 0,0 0 0 0 0,0 0 0 0 0,0 0 0 0 0,0 0 0 0 0,0 0 0 0 0,0 0 0 0 0,-6 0 0 0 0,-1 0 0 0 0,0 0 0 0 0,2 0 0 0 0,1 0 0 0 0,1 0 0 0 0,2 0 0 0 0,0 0 0 0 0,1 0 0 0 0,0 0 0 0 0,0 0 0 0 0,0 0 0 0 0,1 0 0 0 0,-1 0 0 0 0,0-5 0 0 0,-1-2 0 0 0,1 0 0 0 0,0 1 0 0 0,-5 3 0 0 0,-2 0 0 0 0,0 2 0 0 0,1 0 0 0 0,2 1 0 0 0,2 1 0 0 0,0-6 0 0 0,2-2 0 0 0,0 0 0 0 0,0 2 0 0 0,0 2 0 0 0,0 0 0 0 0,0 2 0 0 0,0 0 0 0 0,0 1 0 0 0,0-5 0 0 0,0-1 0 0 0,0-6 0 0 0,0 0 0 0 0,0 1 0 0 0,-1 4 0 0 0,1 1 0 0 0,0 4 0 0 0,0 0 0 0 0,0 2 0 0 0,0 0 0 0 0,0 1 0 0 0,-1-1 0 0 0,1 1 0 0 0,0-1 0 0 0,0 0 0 0 0,0 0 0 0 0,0 1 0 0 0,0-1 0 0 0,0 0 0 0 0,-1 0 0 0 0,1-1 0 0 0,0 1 0 0 0,0 0 0 0 0,0 0 0 0 0,0 0 0 0 0,0 0 0 0 0,0 0 0 0 0,-1 0 0 0 0,1 0 0 0 0,0 0 0 0 0,0 0 0 0 0,0 0 0 0 0,0 0 0 0 0,0 0 0 0 0,0 0 0 0 0,-1 0 0 0 0,1 0 0 0 0,0 0 0 0 0,0 0 0 0 0,0 0 0 0 0,0 0 0 0 0,0 0 0 0 0,0 0 0 0 0,-1 0 0 0 0,1 0 0 0 0,0 0 0 0 0,0 0 0 0 0,0 0 0 0 0,0 0 0 0 0,0 0 0 0 0,-1 0 0 0 0,1 6 0 0 0,0 1 0 0 0,0-1 0 0 0,0 0 0 0 0,0-2 0 0 0,0 3 0 0 0,0 2 0 0 0,-1-2 0 0 0,1-2 0 0 0,0 4 0 0 0,0 0 0 0 0,0-1 0 0 0,0-2 0 0 0,0-3 0 0 0,0 0 0 0 0,5 3 0 0 0,2 1 0 0 0,5 5 0 0 0,0 0 0 0 0,-2-2 0 0 0,3 3 0 0 0,-1-1 0 0 0,3 2 0 0 0,-1 0 0 0 0,2 2 0 0 0,3 4 0 0 0,5 4 0 0 0,3 2 0 0 0,7 4 0 0 0,9-5 0 0 0,7-1 0 0 0,6 1 0 0 0,4-3 0 0 0,3-7 0 0 0,0-5 0 0 0,1-4 0 0 0,0-3 0 0 0,-1-3 0 0 0,0 0 0 0 0,0-1 0 0 0,-1-1 0 0 0,0 2 0 0 0,0-1 0 0 0,0 0 0 0 0,0 1 0 0 0,1 0 0 0 0,-1 0 0 0 0,0 0 0 0 0,0 0 0 0 0,0-5 0 0 0,0-7 0 0 0,0-2 0 0 0,0 2 0 0 0,0 2 0 0 0,1 4 0 0 0,-1 3 0 0 0,0 1 0 0 0,0 1 0 0 0,-5-4 0 0 0,-2-1 0 0 0,0-6 0 0 0,2 0 0 0 0,1 2 0 0 0,2 3 0 0 0,1 2 0 0 0,6 2 0 0 0,2 2 0 0 0,0 0 0 0 0,-1 2 0 0 0,-2-1 0 0 0,-1 1 0 0 0,-2-1 0 0 0,0 0 0 0 0,-1 1 0 0 0,0-1 0 0 0,0 0 0 0 0,0 0 0 0 0,0 0 0 0 0,0 0 0 0 0,0 0 0 0 0,0 0 0 0 0,0 0 0 0 0,0 0 0 0 0,0 0 0 0 0,0 0 0 0 0,0 0 0 0 0,1 0 0 0 0,-1 0 0 0 0,0 0 0 0 0,0 0 0 0 0,5 0 0 0 0,3 0 0 0 0,-2 0 0 0 0,0 0 0 0 0,-2 0 0 0 0,-2 0 0 0 0,0 0 0 0 0,-2 0 0 0 0,1 0 0 0 0,-1 0 0 0 0,-1 0 0 0 0,1 0 0 0 0,0 0 0 0 0,0 0 0 0 0,0 0 0 0 0,0 0 0 0 0,0 0 0 0 0,0 0 0 0 0,1 0 0 0 0,-1 0 0 0 0,0 0 0 0 0,0 0 0 0 0,0 0 0 0 0,0 0 0 0 0,0 0 0 0 0,0 0 0 0 0,1 0 0 0 0,-1 0 0 0 0,0 0 0 0 0,0 0 0 0 0,0 0 0 0 0,0 0 0 0 0,0 0 0 0 0,-5-6 0 0 0,-2-1 0 0 0,1 1 0 0 0,0 0 0 0 0,3 2 0 0 0,0-3 0 0 0,2-2 0 0 0,1 2 0 0 0,0-4 0 0 0,0 1 0 0 0,1 1 0 0 0,-1 3 0 0 0,1 2 0 0 0,-1 1 0 0 0,0 2 0 0 0,0 1 0 0 0,0 0 0 0 0,1 1 0 0 0,-1-1 0 0 0,0 1 0 0 0,0-1 0 0 0,0 0 0 0 0,0 0 0 0 0,0 0 0 0 0,0 0 0 0 0,1 0 0 0 0,-1 0 0 0 0,0 0 0 0 0,0 0 0 0 0,0 0 0 0 0,0 0 0 0 0,0 0 0 0 0,0 0 0 0 0,1 0 0 0 0,-1 0 0 0 0,0 0 0 0 0,0 0 0 0 0,0 0 0 0 0,0 0 0 0 0,0 0 0 0 0,0 0 0 0 0,1 0 0 0 0,-12 0 0 0 0,-13 0 0 0 0,-14 0 0 0 0,-11 0 0 0 0,-8 0 0 0 0,-4 0 0 0 0,-3 0 0 0 0,-1 0 0 0 0,1 0 0 0 0,-1 0 0 0 0,1 0 0 0 0,1 0 0 0 0,1 6 0 0 0,-1 1 0 0 0,1 5 0 0 0,0 0 0 0 0,0-1 0 0 0,0-4 0 0 0,5 4 0 0 0,2-1 0 0 0,0-2 0 0 0,-2-2 0 0 0,-1-3 0 0 0,-2 4 0 0 0,-1 1 0 0 0,0-1 0 0 0,-2-2 0 0 0,6 4 0 0 0,2 0 0 0 0,5 3 0 0 0,0 1 0 0 0,-2-2 0 0 0,-2-4 0 0 0,-4-2 0 0 0,-1-3 0 0 0,-2 0 0 0 0,-1-2 0 0 0,0-1 0 0 0,-1 1 0 0 0,1-1 0 0 0,-1 1 0 0 0,1-1 0 0 0,-1 1 0 0 0,-4 0 0 0 0,-2 0 0 0 0,-6 0 0 0 0,1 0 0 0 0,1 0 0 0 0,3 0 0 0 0,3 0 0 0 0,2 0 0 0 0,-4 0 0 0 0,0 0 0 0 0,0 0 0 0 0,-3 0 0 0 0,-16 0 0 0 0,-9 0 0 0 0,1 0 0 0 0,7 0 0 0 0,2 0 0 0 0,6 0 0 0 0,6 0 0 0 0,5 0 0 0 0,-2 0 0 0 0,-4 0 0 0 0,1 0 0 0 0,2 0 0 0 0,2 0 0 0 0,4 0 0 0 0,2 0 0 0 0,2 0 0 0 0,1 0 0 0 0,0 0 0 0 0,0 0 0 0 0,1 0 0 0 0,-1 0 0 0 0,0 0 0 0 0,-5 0 0 0 0,-2 0 0 0 0,-5 0 0 0 0,-1 0 0 0 0,3 0 0 0 0,2 0 0 0 0,2 0 0 0 0,3 0 0 0 0,2 0 0 0 0,1 0 0 0 0,0 0 0 0 0,-5 0 0 0 0,-2 0 0 0 0,-4 0 0 0 0,-2 0 0 0 0,3 0 0 0 0,-3 0 0 0 0,1 0 0 0 0,2 0 0 0 0,3 0 0 0 0,3 0 0 0 0,1 5 0 0 0,3 2 0 0 0,-1 0 0 0 0,2-1 0 0 0,-1-3 0 0 0,6 5 0 0 0,1 0 0 0 0,0 0 0 0 0,-1 2 0 0 0,-3 1 0 0 0,0-2 0 0 0,-2-3 0 0 0,-1-2 0 0 0,0-1 0 0 0,0-3 0 0 0,-6 1 0 0 0,-2-2 0 0 0,1 1 0 0 0,2-1 0 0 0,1 1 0 0 0,1 0 0 0 0,2 0 0 0 0,0-1 0 0 0,1 1 0 0 0,0 0 0 0 0,0 0 0 0 0,0 0 0 0 0,-5 6 0 0 0,-2 1 0 0 0,0 0 0 0 0,2-2 0 0 0,1-1 0 0 0,7 3 0 0 0,8 7 0 0 0,2 0 0 0 0,4 4 0 0 0,5 3 0 0 0,3 4 0 0 0,3 3 0 0 0,8-4 0 0 0,7-5 0 0 0,8-6 0 0 0,6-6 0 0 0,3-3 0 0 0,2-3 0 0 0,1-2 0 0 0,1 0 0 0 0,0 0 0 0 0,-1 0 0 0 0,0 0 0 0 0,0 1 0 0 0,-1-1 0 0 0,0 1 0 0 0,0 0 0 0 0,0 0 0 0 0,0 0 0 0 0,0 0 0 0 0,1 0 0 0 0,-1 0 0 0 0,0 0 0 0 0,0 0 0 0 0,0 0 0 0 0,0 0 0 0 0,0 0 0 0 0,0 0 0 0 0,1 0 0 0 0,-1 0 0 0 0,0 0 0 0 0,0 0 0 0 0,0 0 0 0 0,0 0 0 0 0,0 0 0 0 0,0-5 0 0 0,1-2 0 0 0,-1 0 0 0 0,5 2 0 0 0,2 1 0 0 0,0 2 0 0 0,-1 0 0 0 0,-2 2 0 0 0,-2 0 0 0 0,0 0 0 0 0,-2 0 0 0 0,0 1 0 0 0,0-1 0 0 0,0 0 0 0 0,0 0 0 0 0,0 0 0 0 0,0 0 0 0 0,0 0 0 0 0,0 0 0 0 0,0 0 0 0 0,0 0 0 0 0,0 0 0 0 0,0 0 0 0 0,6 0 0 0 0,1 0 0 0 0,0 0 0 0 0,-2 0 0 0 0,-1 0 0 0 0,-1 0 0 0 0,-2 0 0 0 0,0 0 0 0 0,-1 0 0 0 0,0 0 0 0 0,0 0 0 0 0,0 0 0 0 0,-1 0 0 0 0,1 0 0 0 0,0 0 0 0 0,0 0 0 0 0,1 0 0 0 0,-1 0 0 0 0,0 0 0 0 0,0 0 0 0 0,0 0 0 0 0,0 0 0 0 0,0 0 0 0 0,1 0 0 0 0,-1 0 0 0 0,0 0 0 0 0,5-5 0 0 0,2-2 0 0 0,6 0 0 0 0,-1 2 0 0 0,4 1 0 0 0,-1 2 0 0 0,-3 0 0 0 0,-4 2 0 0 0,-2-6 0 0 0,-4 0 0 0 0,0-6 0 0 0,-2 0 0 0 0,-1 1 0 0 0,1 4 0 0 0,-1 2 0 0 0,1 2 0 0 0,0 2 0 0 0,-6-5 0 0 0,-1-1 0 0 0,1 1 0 0 0,0 1 0 0 0,3 2 0 0 0,0-4 0 0 0,2-2 0 0 0,1 2 0 0 0,0 2 0 0 0,0 1 0 0 0,1 2 0 0 0,-1 1 0 0 0,1 1 0 0 0,-1 0 0 0 0,0 0 0 0 0,0-4 0 0 0,0-3 0 0 0,1-5 0 0 0,-1 0 0 0 0,0 1 0 0 0,0 4 0 0 0,0 1 0 0 0,0 4 0 0 0,0 0 0 0 0,0 2 0 0 0,-5-5 0 0 0,-2-2 0 0 0,1 1 0 0 0,0 1 0 0 0,3 2 0 0 0,0 1 0 0 0,2 0 0 0 0,1 2 0 0 0,0-5 0 0 0,0-2 0 0 0,1 0 0 0 0,-1 2 0 0 0,1 2 0 0 0,-12 6 0 0 0,-8 8 0 0 0,-12 7 0 0 0,-11 2 0 0 0,-3 1 0 0 0,-6-2 0 0 0,2 1 0 0 0,-2-3 0 0 0,2 1 0 0 0,0-3 0 0 0,-4 1 0 0 0,-2 4 0 0 0,-3-2 0 0 0,-2 2 0 0 0,-1-4 0 0 0,-1-3 0 0 0,-1 1 0 0 0,0-2 0 0 0,1-3 0 0 0,-1-3 0 0 0,1-3 0 0 0,-1-1 0 0 0,1-2 0 0 0,0 0 0 0 0,0-1 0 0 0,0 1 0 0 0,0-1 0 0 0,0 1 0 0 0,0 0 0 0 0,-1-1 0 0 0,1 1 0 0 0,0 0 0 0 0,0 0 0 0 0,0 0 0 0 0,0 0 0 0 0,5 6 0 0 0,2 1 0 0 0,-1-1 0 0 0,5 5 0 0 0,0 0 0 0 0,-2-2 0 0 0,-3-2 0 0 0,-1-3 0 0 0,-3-1 0 0 0,-1 3 0 0 0,-1 1 0 0 0,-1 0 0 0 0,1-2 0 0 0,-1 3 0 0 0,1 1 0 0 0,-1-1 0 0 0,1-2 0 0 0,5 3 0 0 0,-3 0 0 0 0,-3-1 0 0 0,0-3 0 0 0,-1 4 0 0 0,1 0 0 0 0,-1-1 0 0 0,1-3 0 0 0,-5-1 0 0 0,-6-2 0 0 0,-7-7 0 0 0,-11-1 0 0 0,-11-1 0 0 0,-4 1 0 0 0,-4 2 0 0 0,0 1 0 0 0,-2 1 0 0 0,3 2 0 0 0,3 0 0 0 0,5 0 0 0 0,9 0 0 0 0,4 0 0 0 0,2 1 0 0 0,0-1 0 0 0,3 0 0 0 0,1 0 0 0 0,-1 0 0 0 0,2 0 0 0 0,6 0 0 0 0,4 0 0 0 0,4 0 0 0 0,3 0 0 0 0,3 0 0 0 0,-5 0 0 0 0,-2 0 0 0 0,1 0 0 0 0,2 0 0 0 0,0 0 0 0 0,2 0 0 0 0,1 0 0 0 0,-5 0 0 0 0,-1 0 0 0 0,-5 5 0 0 0,0 2 0 0 0,2 0 0 0 0,2-2 0 0 0,3-1 0 0 0,-3-1 0 0 0,-1 3 0 0 0,2 2 0 0 0,2-1 0 0 0,1-2 0 0 0,8 4 0 0 0,2 0 0 0 0,0-2 0 0 0,0-1 0 0 0,-2-2 0 0 0,-2-2 0 0 0,0-1 0 0 0,-2-1 0 0 0,0 0 0 0 0,0 0 0 0 0,0-1 0 0 0,-1 1 0 0 0,1 0 0 0 0,5 5 0 0 0,2 2 0 0 0,-6 5 0 0 0,-3 0 0 0 0,-1-1 0 0 0,0-4 0 0 0,0-1 0 0 0,1 2 0 0 0,1 0 0 0 0,5 4 0 0 0,3 1 0 0 0,-1 2 0 0 0,0-1 0 0 0,-2-2 0 0 0,-2 1 0 0 0,-1 4 0 0 0,0-1 0 0 0,-1-3 0 0 0,-1-3 0 0 0,1-5 0 0 0,0-2 0 0 0,-1-1 0 0 0,1-2 0 0 0,0-1 0 0 0,-1 0 0 0 0,1 1 0 0 0,5-6 0 0 0,8-7 0 0 0,6-6 0 0 0,5-6 0 0 0,9-3 0 0 0,10-3 0 0 0,3-1 0 0 0,4 0 0 0 0,4-1 0 0 0,-2 1 0 0 0,1 0 0 0 0,2 6 0 0 0,-4 1 0 0 0,-4 1 0 0 0,0 3 0 0 0,-3 1 0 0 0,2 3 0 0 0,-2 0 0 0 0,-3-3 0 0 0,3 2 0 0 0,3-1 0 0 0,5-3 0 0 0,4-3 0 0 0,-2-2 0 0 0,0 3 0 0 0,2 6 0 0 0,1 6 0 0 0,2 5 0 0 0,2 3 0 0 0,0 3 0 0 0,1 2 0 0 0,1 0 0 0 0,-1 0 0 0 0,6 0 0 0 0,1 5 0 0 0,0 7 0 0 0,-1 1 0 0 0,-2-2 0 0 0,-1 3 0 0 0,-2-2 0 0 0,0 3 0 0 0,-6 3 0 0 0,-3-1 0 0 0,2-3 0 0 0,-5 0 0 0 0,5-2 0 0 0,4 2 0 0 0,2-1 0 0 0,-4 2 0 0 0,-2-2 0 0 0,1-3 0 0 0,1-4 0 0 0,1-2 0 0 0,-4 2 0 0 0,-1 1 0 0 0,1-1 0 0 0,-9-8 0 0 0,-12-8 0 0 0,-12-3 0 0 0,-15 1 0 0 0,-15 2 0 0 0,-4 2 0 0 0,-7 3 0 0 0,-5 2 0 0 0,1 1 0 0 0,5 1 0 0 0,5 1 0 0 0,6-1 0 0 0,2 1 0 0 0,4-1 0 0 0,1 0 0 0 0,0 1 0 0 0,1-1 0 0 0,0 0 0 0 0,0 5 0 0 0,-1 2 0 0 0,0 0 0 0 0,1-2 0 0 0,-2-1 0 0 0,1-2 0 0 0,0 5 0 0 0,0 0 0 0 0,0 0 0 0 0,0-2 0 0 0,0-1 0 0 0,10-2 0 0 0,15-1 0 0 0,12-1 0 0 0,12 0 0 0 0,8 0 0 0 0,4 0 0 0 0,3-1 0 0 0,6 1 0 0 0,2 0 0 0 0,-1 0 0 0 0,-2 0 0 0 0,-2 0 0 0 0,-2 0 0 0 0,-1 0 0 0 0,-1 0 0 0 0,-1 0 0 0 0,-1 0 0 0 0,1 0 0 0 0,0 0 0 0 0,0 0 0 0 0,0 0 0 0 0,0 0 0 0 0,0 0 0 0 0,0 0 0 0 0,5 0 0 0 0,2 0 0 0 0,0 0 0 0 0,-1 0 0 0 0,3 0 0 0 0,1 0 0 0 0,-2 0 0 0 0,3 0 0 0 0,0 0 0 0 0,3 5 0 0 0,0 2 0 0 0,2 0 0 0 0,-1-2 0 0 0,2-1 0 0 0,-2-1 0 0 0,-4-2 0 0 0,3-1 0 0 0,3 0 0 0 0,4 0 0 0 0,5 0 0 0 0,2 0 0 0 0,2-1 0 0 0,-4 1 0 0 0,4 0 0 0 0,-3 0 0 0 0,0 0 0 0 0,-1 0 0 0 0,2 0 0 0 0,1 0 0 0 0,1 0 0 0 0,-5 0 0 0 0,-6 0 0 0 0,-2 0 0 0 0,-3 0 0 0 0,-4 0 0 0 0,-4 0 0 0 0,3 0 0 0 0,-1 0 0 0 0,-1 0 0 0 0,-2 0 0 0 0,3 0 0 0 0,1 0 0 0 0,-1 0 0 0 0,-3 0 0 0 0,-1 0 0 0 0,-2 0 0 0 0,-1 0 0 0 0,0 0 0 0 0,-2 0 0 0 0,1 0 0 0 0,0 0 0 0 0,0 0 0 0 0,0 0 0 0 0,-6-5 0 0 0,-1-2 0 0 0,1 0 0 0 0,0 2 0 0 0,3 1 0 0 0,6 1 0 0 0,3 2 0 0 0,5 1 0 0 0,2 0 0 0 0,3 0 0 0 0,-1 0 0 0 0,-2 0 0 0 0,-5 1 0 0 0,-2-1 0 0 0,-3 0 0 0 0,3 0 0 0 0,1 0 0 0 0,5 0 0 0 0,0 0 0 0 0,-2 0 0 0 0,-3-5 0 0 0,-2-2 0 0 0,-2 0 0 0 0,-7-4 0 0 0,-3 0 0 0 0,0 2 0 0 0,1 2 0 0 0,2 3 0 0 0,2 2 0 0 0,0 1 0 0 0,2 0 0 0 0,-6-4 0 0 0,-1-1 0 0 0,1 0 0 0 0,1 1 0 0 0,2 1 0 0 0,1 2 0 0 0,-5-5 0 0 0,0 0 0 0 0,0 0 0 0 0,2 2 0 0 0,2 1 0 0 0,1 2 0 0 0,1 1 0 0 0,1 1 0 0 0,0 0 0 0 0,0 0 0 0 0,1 1 0 0 0,-1-1 0 0 0,1 0 0 0 0,-1 0 0 0 0,-10 0 0 0 0,-15 0 0 0 0,-13 0 0 0 0,-11 0 0 0 0,-7 0 0 0 0,-5 0 0 0 0,-3 0 0 0 0,-1 0 0 0 0,0 0 0 0 0,1 0 0 0 0,0 0 0 0 0,1 0 0 0 0,0 0 0 0 0,1 0 0 0 0,-1 0 0 0 0,1 0 0 0 0,6 6 0 0 0,1 1 0 0 0,-1 5 0 0 0,5 5 0 0 0,5 6 0 0 0,5 4 0 0 0,5 3 0 0 0,8-4 0 0 0,4-1 0 0 0,5-5 0 0 0,2 0 0 0 0,3-4 0 0 0,4-5 0 0 0,4-3 0 0 0,-3 1 0 0 0,1 0 0 0 0,1-3 0 0 0,2-1 0 0 0,3-2 0 0 0,0-1 0 0 0,2-2 0 0 0,0 0 0 0 0,0 0 0 0 0,-10-6 0 0 0,-14-1 0 0 0,-9-5 0 0 0,-8-1 0 0 0,-9 2 0 0 0,0-2 0 0 0,-3 1 0 0 0,-3 2 0 0 0,3-2 0 0 0,0 1 0 0 0,-1 2 0 0 0,-3-2 0 0 0,3-5 0 0 0,1 0 0 0 0,-1-2 0 0 0,-8 2 0 0 0,-9 3 0 0 0,-8 5 0 0 0,-7 2 0 0 0,1 4 0 0 0,4 1 0 0 0,6 1 0 0 0,4 1 0 0 0,-1-6 0 0 0,1-1 0 0 0,2 0 0 0 0,2 1 0 0 0,3 1 0 0 0,0 2 0 0 0,-4 1 0 0 0,-6 0 0 0 0,-2 1 0 0 0,2 0 0 0 0,3 1 0 0 0,-2-1 0 0 0,0 0 0 0 0,3 0 0 0 0,-3 0 0 0 0,0 1 0 0 0,-3-1 0 0 0,1 0 0 0 0,-3 0 0 0 0,1 0 0 0 0,4 0 0 0 0,3 0 0 0 0,-8 0 0 0 0,-1 0 0 0 0,3 0 0 0 0,3-1 0 0 0,-1 1 0 0 0,0 0 0 0 0,4 0 0 0 0,2 1 0 0 0,-3-1 0 0 0,0 0 0 0 0,1 0 0 0 0,-2 0 0 0 0,-1 0 0 0 0,2 0 0 0 0,-2 0 0 0 0,0 0 0 0 0,2 0 0 0 0,2 0 0 0 0,-2 0 0 0 0,0 0 0 0 0,1 5 0 0 0,2 2 0 0 0,-3 0 0 0 0,0 3 0 0 0,2 1 0 0 0,-9-2 0 0 0,-2-2 0 0 0,-3-3 0 0 0,2-1 0 0 0,-1-2 0 0 0,-2-1 0 0 0,-4 0 0 0 0,4-1 0 0 0,0 6 0 0 0,-2 7 0 0 0,-2 1 0 0 0,-2-1 0 0 0,-1-3 0 0 0,-2-2 0 0 0,0 2 0 0 0,-6-1 0 0 0,-1 0 0 0 0,-1-3 0 0 0,2-2 0 0 0,2-1 0 0 0,1-1 0 0 0,1-1 0 0 0,-4 0 0 0 0,-1-1 0 0 0,0 1 0 0 0,-3 0 0 0 0,-1-1 0 0 0,2 1 0 0 0,2 0 0 0 0,3 0 0 0 0,1 0 0 0 0,-4 0 0 0 0,0 0 0 0 0,0 0 0 0 0,2 0 0 0 0,1 0 0 0 0,2 0 0 0 0,1 0 0 0 0,-5 0 0 0 0,4 0 0 0 0,2 0 0 0 0,7 0 0 0 0,2 0 0 0 0,4 0 0 0 0,6 0 0 0 0,-1 0 0 0 0,2 0 0 0 0,-2 0 0 0 0,0 0 0 0 0,3 0 0 0 0,4 0 0 0 0,-4 0 0 0 0,-10 0 0 0 0,-2 0 0 0 0,-2 0 0 0 0,-2-5 0 0 0,2-2 0 0 0,6 0 0 0 0,6 2 0 0 0,5 1 0 0 0,4 1 0 0 0,2 2 0 0 0,1 1 0 0 0,1 0 0 0 0,-5 0 0 0 0,-2 0 0 0 0,0 0 0 0 0,1 1 0 0 0,1-1 0 0 0,1 0 0 0 0,2 0 0 0 0,0 0 0 0 0,7-5 0 0 0,6-8 0 0 0,7-6 0 0 0,6-5 0 0 0,3-4 0 0 0,3-3 0 0 0,1-1 0 0 0,5 5 0 0 0,8 1 0 0 0,1 1 0 0 0,3-2 0 0 0,4-1 0 0 0,4 5 0 0 0,-3 0 0 0 0,0 4 0 0 0,-4-5 0 0 0,0 2 0 0 0,3-2 0 0 0,2 5 0 0 0,2-1 0 0 0,-2-2 0 0 0,4 3 0 0 0,-2-1 0 0 0,5-2 0 0 0,3 3 0 0 0,0 4 0 0 0,0 5 0 0 0,0 4 0 0 0,-1 3 0 0 0,4 2 0 0 0,2-4 0 0 0,5-1 0 0 0,-1 0 0 0 0,4 2 0 0 0,-1 1 0 0 0,-3 1 0 0 0,1 1 0 0 0,5 0 0 0 0,4 1 0 0 0,-2 1 0 0 0,-4-1 0 0 0,0 0 0 0 0,-2 0 0 0 0,-3 0 0 0 0,-4 0 0 0 0,2 0 0 0 0,0 1 0 0 0,3-1 0 0 0,0 0 0 0 0,-2-1 0 0 0,-2 1 0 0 0,-4 0 0 0 0,-1 0 0 0 0,-2 0 0 0 0,4 0 0 0 0,2 0 0 0 0,-1 0 0 0 0,0 0 0 0 0,-3 0 0 0 0,-1 0 0 0 0,10 0 0 0 0,8 0 0 0 0,0 0 0 0 0,-2 0 0 0 0,0 0 0 0 0,-2 0 0 0 0,-5 0 0 0 0,-3 0 0 0 0,2 0 0 0 0,-1 0 0 0 0,-2 0 0 0 0,3 0 0 0 0,1 0 0 0 0,-3 0 0 0 0,-2 0 0 0 0,9 0 0 0 0,1 0 0 0 0,-1 0 0 0 0,-4 0 0 0 0,1 0 0 0 0,0 0 0 0 0,-3 0 0 0 0,-3 0 0 0 0,-2 0 0 0 0,-2 0 0 0 0,-2 0 0 0 0,0 0 0 0 0,0 0 0 0 0,0 0 0 0 0,-1 0 0 0 0,6 0 0 0 0,2 0 0 0 0,0 0 0 0 0,-2 0 0 0 0,-11-5 0 0 0,-11-7 0 0 0,-13-2 0 0 0,-11 2 0 0 0,-10-3 0 0 0,-23-14 0 0 0,-30-18 0 0 0,-8-2 0 0 0,-1 3 0 0 0,14 4 0 0 0,7 9 0 0 0,4 5 0 0 0,1 1 0 0 0,4 6 0 0 0,2 1 0 0 0,-3-1 0 0 0,-7-3 0 0 0,-10 4 0 0 0,-9-2 0 0 0,-1-1 0 0 0,2 3 0 0 0,4 0 0 0 0,9 3 0 0 0,0 4 0 0 0,0 0 0 0 0,6 1 0 0 0,8 3 0 0 0,7 4 0 0 0,1 1 0 0 0,-4 3 0 0 0,2 0 0 0 0,3 2 0 0 0,-3-1 0 0 0,2 1 0 0 0,3-1 0 0 0,3 1 0 0 0,2-1 0 0 0,2 0 0 0 0,1 0 0 0 0,1 0 0 0 0,0 0 0 0 0,1 0 0 0 0,-1 0 0 0 0,1 0 0 0 0,-1 0 0 0 0,0 5 0 0 0,0 2 0 0 0,0 0 0 0 0,-1-2 0 0 0,1-1 0 0 0,0-1 0 0 0,5 3 0 0 0,-3 7 0 0 0,-3 1 0 0 0,0 3 0 0 0,-1-1 0 0 0,1-3 0 0 0,-6 1 0 0 0,-1-2 0 0 0,1-2 0 0 0,-4 1 0 0 0,5 6 0 0 0,4-2 0 0 0,2-2 0 0 0,1 1 0 0 0,0-1 0 0 0,6 2 0 0 0,1-1 0 0 0,-1-4 0 0 0,-1 3 0 0 0,-2-2 0 0 0,9-2 0 0 0,13-3 0 0 0,12-2 0 0 0,11-2 0 0 0,7-1 0 0 0,5-1 0 0 0,2-1 0 0 0,2 1 0 0 0,0-1 0 0 0,4 1 0 0 0,2-1 0 0 0,-1 1 0 0 0,-2 0 0 0 0,9 0 0 0 0,1 0 0 0 0,-1 0 0 0 0,-3 0 0 0 0,1 0 0 0 0,-2 0 0 0 0,-2 0 0 0 0,3 0 0 0 0,-2 0 0 0 0,-1 0 0 0 0,-3 0 0 0 0,9 0 0 0 0,1 0 0 0 0,-2 0 0 0 0,-3 0 0 0 0,2 5 0 0 0,3 3 0 0 0,0-2 0 0 0,3 0 0 0 0,2-3 0 0 0,-1 0 0 0 0,-5-2 0 0 0,1 0 0 0 0,-3-1 0 0 0,-3-1 0 0 0,-3 1 0 0 0,2 0 0 0 0,0 0 0 0 0,3-1 0 0 0,0 1 0 0 0,4 0 0 0 0,-2 0 0 0 0,-3 0 0 0 0,3 0 0 0 0,3 0 0 0 0,-1 0 0 0 0,-3 0 0 0 0,2-5 0 0 0,-2-2 0 0 0,-3 0 0 0 0,2-3 0 0 0,-1-7 0 0 0,-3 1 0 0 0,4 3 0 0 0,-1 3 0 0 0,-3-1 0 0 0,4-5 0 0 0,-1 1 0 0 0,3 2 0 0 0,-1 4 0 0 0,3 4 0 0 0,-1-3 0 0 0,-4-1 0 0 0,-3-3 0 0 0,-3 0 0 0 0,3 2 0 0 0,0 3 0 0 0,-1 3 0 0 0,-2 1 0 0 0,-2 2 0 0 0,-1 1 0 0 0,-1 0 0 0 0,-1 1 0 0 0,0-1 0 0 0,0 1 0 0 0,-1-1 0 0 0,-4-5 0 0 0,-13-7 0 0 0,-13-7 0 0 0,-13 0 0 0 0,-8-3 0 0 0,-7-2 0 0 0,-4-2 0 0 0,-1 2 0 0 0,-1 7 0 0 0,1 5 0 0 0,0 5 0 0 0,0 3 0 0 0,-4-2 0 0 0,-2 0 0 0 0,-9 0 0 0 0,-13 2 0 0 0,-7 1 0 0 0,-7 1 0 0 0,-2 1 0 0 0,7 1 0 0 0,5 0 0 0 0,2 1 0 0 0,3-1 0 0 0,-6 0 0 0 0,-1 0 0 0 0,-6 0 0 0 0,-1 6 0 0 0,2 1 0 0 0,2 0 0 0 0,3-2 0 0 0,-3 4 0 0 0,-6 1 0 0 0,-1 3 0 0 0,3 5 0 0 0,8 0 0 0 0,5-4 0 0 0,8-4 0 0 0,7-3 0 0 0,6-4 0 0 0,0 4 0 0 0,1 5 0 0 0,2 1 0 0 0,-4-1 0 0 0,-5-4 0 0 0,6 3 0 0 0,3-1 0 0 0,-2-1 0 0 0,1 2 0 0 0,1-1 0 0 0,1 4 0 0 0,2-1 0 0 0,1 3 0 0 0,7 4 0 0 0,2-2 0 0 0,0-3 0 0 0,-2-5 0 0 0,-1-4 0 0 0,-1 3 0 0 0,-2-1 0 0 0,0 4 0 0 0,4 5 0 0 0,2 0 0 0 0,-1 2 0 0 0,4 3 0 0 0,6 3 0 0 0,5 3 0 0 0,5 2 0 0 0,2 1 0 0 0,8-5 0 0 0,8-7 0 0 0,7-6 0 0 0,6-6 0 0 0,3-3 0 0 0,2-4 0 0 0,2 0 0 0 0,-1-2 0 0 0,1 1 0 0 0,4 0 0 0 0,2 0 0 0 0,0 0 0 0 0,3-4 0 0 0,-5-8 0 0 0,-4-1 0 0 0,-7-3 0 0 0,-3 1 0 0 0,-1 3 0 0 0,3-1 0 0 0,-4-4 0 0 0,0 1 0 0 0,1-1 0 0 0,3 1 0 0 0,2 5 0 0 0,-3-2 0 0 0,-1 2 0 0 0,1 3 0 0 0,2-2 0 0 0,-3-5 0 0 0,-1 1 0 0 0,-4-3 0 0 0,-5-4 0 0 0,-4-2 0 0 0,-5-4 0 0 0,-2-1 0 0 0,-1-2 0 0 0,-7-1 0 0 0,-8 6 0 0 0,0 1 0 0 0,1 0 0 0 0,-2-1 0 0 0,1-2 0 0 0,3-1 0 0 0,-1 5 0 0 0,0 0 0 0 0,-2 0 0 0 0,1-2 0 0 0,-3-2 0 0 0,2-1 0 0 0,3-1 0 0 0,-2-1 0 0 0,-4-5 0 0 0,-5-8 0 0 0,-3-1 0 0 0,2 1 0 0 0,0 4 0 0 0,4 2 0 0 0,-6-2 0 0 0,2 0 0 0 0,-1 7 0 0 0,4 4 0 0 0,0 1 0 0 0,-2 1 0 0 0,-2-2 0 0 0,-3 1 0 0 0,3-2 0 0 0,1 5 0 0 0,-1 1 0 0 0,-2 0 0 0 0,-2-2 0 0 0,-1-1 0 0 0,-1 3 0 0 0,4 1 0 0 0,2 5 0 0 0,4-1 0 0 0,1-2 0 0 0,-1 3 0 0 0,-4-2 0 0 0,-2 4 0 0 0,-2 4 0 0 0,-2 4 0 0 0,-1 3 0 0 0,-1 3 0 0 0,1 2 0 0 0,-1 0 0 0 0,1 1 0 0 0,-1 0 0 0 0,1 5 0 0 0,-1 6 0 0 0,1 3 0 0 0,0 2 0 0 0,0 0 0 0 0,0 6 0 0 0,0 0 0 0 0,-6 7 0 0 0,-1 3 0 0 0,-15 12 0 0 0,-32 20 0 0 0,-21 14 0 0 0,-9 10 0 0 0,-1 0 0 0 0,9-4 0 0 0,12-6 0 0 0,12-6 0 0 0,14-5 0 0 0,19-9 0 0 0,18-8 0 0 0,15-3 0 0 0,10-5 0 0 0,11-3 0 0 0,6-4 0 0 0,5-8 0 0 0,7-4 0 0 0,4 1 0 0 0,8-6 0 0 0,-1 1 0 0 0,4-4 0 0 0,6-5 0 0 0,7 2 0 0 0,-1 3 0 0 0,9 5 0 0 0,4-2 0 0 0,2-3 0 0 0,6-6 0 0 0,7-3 0 0 0,12-3 0 0 0,6-3 0 0 0,14 4 0 0 0,4 2 0 0 0,-1 4 0 0 0,-4 6 0 0 0,-4 5 0 0 0,-10-1 0 0 0,-4-4 0 0 0,-8-5 0 0 0,-6-5 0 0 0,-12-3 0 0 0,-10-2 0 0 0,-5-2 0 0 0,0-1 0 0 0,-2 0 0 0 0,-5 0 0 0 0,-3 0 0 0 0,-4 1 0 0 0,-3 0 0 0 0,-5-6 0 0 0,-4-1 0 0 0,-4-5 0 0 0,-7-6 0 0 0,-4-5 0 0 0,-10-3 0 0 0,-9-4 0 0 0,-8 4 0 0 0,-7 6 0 0 0,-3 2 0 0 0,-3-2 0 0 0,-6 3 0 0 0,-2-2 0 0 0,1 3 0 0 0,1-1 0 0 0,2-3 0 0 0,-3-3 0 0 0,-1-4 0 0 0,-9 4 0 0 0,-18-6 0 0 0,-18-13 0 0 0,-21-11 0 0 0,-25-11 0 0 0,-11-6 0 0 0,-13 4 0 0 0,-6 2 0 0 0,-3 2 0 0 0,0 6 0 0 0,2 7 0 0 0,12 12 0 0 0,11 12 0 0 0,12 11 0 0 0,13 7 0 0 0,15 5 0 0 0,14 3 0 0 0,15 1 0 0 0,15 6 0 0 0,12 7 0 0 0,7 11 0 0 0,10 6 0 0 0,10 4 0 0 0,7 0 0 0 0,5 0 0 0 0,9-6 0 0 0,9-9 0 0 0,7-7 0 0 0,5-7 0 0 0,4-4 0 0 0,12 3 0 0 0,10 0 0 0 0,7-1 0 0 0,9-1 0 0 0,3-2 0 0 0,6 0 0 0 0,11-1 0 0 0,1-1 0 0 0,7 0 0 0 0,2-1 0 0 0,6 1 0 0 0,7 0 0 0 0,5 0 0 0 0,5 0 0 0 0,7-1 0 0 0,4 1 0 0 0,0 0 0 0 0,-1 0 0 0 0,-6 0 0 0 0,-15-5 0 0 0,-15-2 0 0 0,-19-5 0 0 0,-16 0 0 0 0,-8-4 0 0 0,-3 1 0 0 0,-4-7 0 0 0,1-1 0 0 0,-2-1 0 0 0,-3-1 0 0 0,-9-3 0 0 0,-4-1 0 0 0,-8-2 0 0 0,-6 0 0 0 0,-6 0 0 0 0,-4-1 0 0 0,-3-4 0 0 0,-7 2 0 0 0,-8 3 0 0 0,-6 7 0 0 0,-6 1 0 0 0,-3 5 0 0 0,-3 1 0 0 0,0 2 0 0 0,0 0 0 0 0,-1-4 0 0 0,-5 1 0 0 0,-6-6 0 0 0,-6 0 0 0 0,-1-5 0 0 0,-1 1 0 0 0,2 0 0 0 0,4 6 0 0 0,1 5 0 0 0,-5 7 0 0 0,-8 4 0 0 0,-10 4 0 0 0,-10 2 0 0 0,-8 1 0 0 0,1 0 0 0 0,4 0 0 0 0,5 11 0 0 0,5 8 0 0 0,9 6 0 0 0,5 9 0 0 0,1 5 0 0 0,5 5 0 0 0,1 6 0 0 0,8-1 0 0 0,7-3 0 0 0,3 6 0 0 0,8 0 0 0 0,8-5 0 0 0,6-4 0 0 0,5-5 0 0 0,4-4 0 0 0,1-2 0 0 0,1-2 0 0 0,1 0 0 0 0,-1-1 0 0 0,0 0 0 0 0,0 0 0 0 0,-1 1 0 0 0,6-6 0 0 0,6-1 0 0 0,7-5 0 0 0,6 5 0 0 0,3-1 0 0 0,8 0 0 0 0,3 1 0 0 0,5 3 0 0 0,1 7 0 0 0,3 3 0 0 0,4 0 0 0 0,20 5 0 0 0,19-5 0 0 0,4-9 0 0 0,2-9 0 0 0,-5-7 0 0 0,-7-7 0 0 0,-8-3 0 0 0,-7-3 0 0 0,-4-1 0 0 0,-2 1 0 0 0,-8-1 0 0 0,-2 1 0 0 0,-6-5 0 0 0,-4-7 0 0 0,-11-7 0 0 0,-6 1 0 0 0,-6-2 0 0 0,-8-3 0 0 0,-6-2 0 0 0,-4-3 0 0 0,-2-1 0 0 0,-7 4 0 0 0,-3 2 0 0 0,-4 4 0 0 0,-11-4 0 0 0,-12-4 0 0 0,-21-13 0 0 0,-28-21 0 0 0,-35-31 0 0 0,-36-27 0 0 0,-38-18 0 0 0,-28-19 0 0 0,-41-14 0 0 0,-22-9 0 0 0,-27-12 0 0 0,3 6 0 0 0,11 8 0 0 0,9 13 0 0 0,17 19 0 0 0,17 24 0 0 0,26 21 0 0 0,25 24 0 0 0,26 24 0 0 0,28 21 0 0 0,23 16 0 0 0,17 11 0 0 0,17 7 0 0 0,19 12 0 0 0,12 16 0 0 0,16 7 0 0 0,10 8 0 0 0,7 2 0 0 0,7 4 0 0 0,9 3 0 0 0,5 8 0 0 0,5 5 0 0 0,3 1 0 0 0,1 0 0 0 0,0-1 0 0 0,1-7 0 0 0,-1 2 0 0 0,0 2 0 0 0,5-5 0 0 0,6-3 0 0 0,13 6 0 0 0,17-2 0 0 0,7-1 0 0 0,6-6 0 0 0,9 0 0 0 0,5-5 0 0 0,-5-5 0 0 0,3 1 0 0 0,6 4 0 0 0,2-2 0 0 0,-3-3 0 0 0,-2-3 0 0 0,3 2 0 0 0,5-1 0 0 0,-1 3 0 0 0,-2-1 0 0 0,2-1 0 0 0,3-4 0 0 0,5-3 0 0 0,3-6 0 0 0,2-4 0 0 0,3-1 0 0 0,0 1 0 0 0,2-3 0 0 0,-1-6 0 0 0,-5-6 0 0 0,-3-4 0 0 0,2-4 0 0 0,0-1 0 0 0,-4-2 0 0 0,0 0 0 0 0,-4 0 0 0 0,1 0 0 0 0,-4 1 0 0 0,7-1 0 0 0,5 1 0 0 0,-2 0 0 0 0,-11-6 0 0 0,-7-6 0 0 0,-16-7 0 0 0,-6 0 0 0 0,-11-7 0 0 0,-7 0 0 0 0,-8 0 0 0 0,-2 4 0 0 0,-4 0 0 0 0,-5-1 0 0 0,-5-2 0 0 0,-2-7 0 0 0,-12-4 0 0 0,-16 0 0 0 0,-14-1 0 0 0,-11-3 0 0 0,-23-6 0 0 0,-21-6 0 0 0,-31-10 0 0 0,-32-10 0 0 0,-25-4 0 0 0,-15 1 0 0 0,-10 3 0 0 0,-7 7 0 0 0,-4 11 0 0 0,8 13 0 0 0,3 15 0 0 0,10 11 0 0 0,13 8 0 0 0,21 6 0 0 0,28 8 0 0 0,26 8 0 0 0,26 6 0 0 0,23 12 0 0 0,20 9 0 0 0,18 4 0 0 0,13-2 0 0 0,12 4 0 0 0,12-8 0 0 0,8-4 0 0 0,11 1 0 0 0,11 1 0 0 0,7-7 0 0 0,6 2 0 0 0,4 1 0 0 0,2-5 0 0 0,5-3 0 0 0,8 0 0 0 0,6-5 0 0 0,5-5 0 0 0,3-1 0 0 0,8-3 0 0 0,8-3 0 0 0,43 2 0 0 0,40 5 0 0 0,40-1 0 0 0,44-3 0 0 0,28-3 0 0 0,17-4 0 0 0,-5-2 0 0 0,-12-1 0 0 0,-27-2 0 0 0,-28-1 0 0 0,-29 1 0 0 0,-31-1 0 0 0,-36 0 0 0 0,-34 1 0 0 0,-42 0 0 0 0,-44-11 0 0 0,-38-8 0 0 0,-28-7 0 0 0,-51-20 0 0 0,-42-23 0 0 0,-32-16 0 0 0,-19-4 0 0 0,-2 3 0 0 0,20 10 0 0 0,27 18 0 0 0,31 14 0 0 0,17 15 0 0 0,7 6 0 0 0,7 7 0 0 0,4 7 0 0 0,4 5 0 0 0,7 2 0 0 0,9 3 0 0 0,0 0 0 0 0,5 6 0 0 0,9 6 0 0 0,4 2 0 0 0,9 3 0 0 0,7 9 0 0 0,6 6 0 0 0,14-3 0 0 0,13-2 0 0 0,13-5 0 0 0,11-7 0 0 0,15 0 0 0 0,8-4 0 0 0,9-3 0 0 0,23 2 0 0 0,26 4 0 0 0,36 6 0 0 0,53-2 0 0 0,85-4 0 0 0,99 7 0 0 0,140 4 0 0 0,112 9 0 0 0,135 3 0 0 0,125 6 0 0 0,56 6 0 0 0,8-5 0 0 0,-63-11 0 0 0,-84-10 0 0 0,-108-11 0 0 0,-114-6 0 0 0,-127-5 0 0 0,-129-2 0 0 0,-119-2 0 0 0,-102 0 0 0 0,-85-6 0 0 0,-54 0 0 0 0,-36 0 0 0 0,-30 2 0 0 0,-24-3 0 0 0,-37-1 0 0 0,-31 2 0 0 0,-35 2 0 0 0,-30 2 0 0 0,-39 2 0 0 0,-25 1 0 0 0,-10 1 0 0 0,-15 1 0 0 0,-12-1 0 0 0,-12 11 0 0 0,7 9 0 0 0,6 6 0 0 0,15 9 0 0 0,23 10 0 0 0,31 7 0 0 0,44 5 0 0 0,51-1 0 0 0,42-5 0 0 0,44-6 0 0 0,31-10 0 0 0,24-7 0 0 0,24-7 0 0 0,16-8 0 0 0,19-5 0 0 0,14-5 0 0 0,16-3 0 0 0,8-1 0 0 0,4 0 0 0 0,0-1 0 0 0,9 1 0 0 0,13 0 0 0 0,21-5 0 0 0,56-12 0 0 0,61-8 0 0 0,62-10 0 0 0,38 0 0 0 0,21 7 0 0 0,-17 9 0 0 0,-34 1 0 0 0,-52 5 0 0 0,-53 5 0 0 0,-54 3 0 0 0,-57 3 0 0 0,-48 2 0 0 0,-40 2 0 0 0,-37-1 0 0 0,-63 1 0 0 0,-84 0 0 0 0,-105 0 0 0 0,-103-1 0 0 0,-133 0 0 0 0,-120 0 0 0 0,-150 1 0 0 0,-115-1 0 0 0,-129-1 0 0 0,-89 1 0 0 0,-95 0 0 0 0,-88 0 0 0 0,-6 0 0 0 0,36 0 0 0 0,104 11 0 0 0,131 19 0 0 0,170 10 0 0 0,187 8 0 0 0,179 2 0 0 0,160-2 0 0 0,136-10 0 0 0,121-11 0 0 0,97-10 0 0 0,91-8 0 0 0,67-6 0 0 0,64-13 0 0 0,64-27 0 0 0,41-17 0 0 0,33-11 0 0 0,19-4 0 0 0,35-7 0 0 0,21 5 0 0 0,26 4 0 0 0,41-3 0 0 0,14-1 0 0 0,24 3 0 0 0,-4 11 0 0 0,-21 17 0 0 0,-34 14 0 0 0,-35 12 0 0 0,-52 8 0 0 0,-45 6 0 0 0,-39 2 0 0 0,-21 1 0 0 0,-16 5 0 0 0,-24 7 0 0 0,-33 6 0 0 0,-37 4 0 0 0,-44 4 0 0 0,-35-3 0 0 0,-34-1 0 0 0,-34-5 0 0 0,-34 0 0 0 0,-26-4 0 0 0,-41 1 0 0 0,-51-2 0 0 0,-42-4 0 0 0,-42-4 0 0 0,-44-3 0 0 0,-23-3 0 0 0,-2 0 0 0 0,18 4 0 0 0,16 6 0 0 0,16 8 0 0 0,25 5 0 0 0,30 3 0 0 0,22 9 0 0 0,31 3 0 0 0,29-5 0 0 0,29-4 0 0 0,24 0 0 0 0,23-6 0 0 0,24-2 0 0 0,19-5 0 0 0,20-5 0 0 0,17-4 0 0 0,28-4 0 0 0,34-3 0 0 0,42-1 0 0 0,71 0 0 0 0,63-1 0 0 0,73 0 0 0 0,62 0 0 0 0,99-10 0 0 0,72-4 0 0 0,81-4 0 0 0,23 1 0 0 0,20 4 0 0 0,-29 4 0 0 0,-57 4 0 0 0,-71 2 0 0 0,-102 3 0 0 0,-128 1 0 0 0,-139 0 0 0 0,-148 1 0 0 0,-133 5 0 0 0,-124 2 0 0 0,-92-1 0 0 0,-84-1 0 0 0,-46-2 0 0 0,-55 9 0 0 0,-63 8 0 0 0,-32 5 0 0 0,-57 14 0 0 0,-35 17 0 0 0,-26 14 0 0 0,11 0 0 0 0,10 4 0 0 0,48 0 0 0 0,59-2 0 0 0,56 7 0 0 0,69 1 0 0 0,71 3 0 0 0,76-8 0 0 0,74-17 0 0 0,73-8 0 0 0,54-12 0 0 0,41-8 0 0 0,32-9 0 0 0,29-8 0 0 0,31-7 0 0 0,39-4 0 0 0,36-3 0 0 0,33-2 0 0 0,32 1 0 0 0,25-1 0 0 0,35 1 0 0 0,16 0 0 0 0,21-5 0 0 0,25-7 0 0 0,6-6 0 0 0,8-6 0 0 0,-11-3 0 0 0,0-2 0 0 0,-11-2 0 0 0,-11-1 0 0 0,-13 6 0 0 0,-13 7 0 0 0,-13 7 0 0 0,-26 6 0 0 0,-35 4 0 0 0,-34 2 0 0 0,-41 2 0 0 0,-39 6 0 0 0,-40 1 0 0 0,-47 0 0 0 0,-66-1 0 0 0,-83-3 0 0 0,-80-1 0 0 0,-84-2 0 0 0,-67 0 0 0 0,-63-1 0 0 0,-24-1 0 0 0,-17 1 0 0 0,12 0 0 0 0,18-1 0 0 0,30 1 0 0 0,50 0 0 0 0,63 0 0 0 0,65 0 0 0 0,59 0 0 0 0,57 0 0 0 0,63 0 0 0 0,69 0 0 0 0,63 0 0 0 0,63 0 0 0 0,53 0 0 0 0,61 0 0 0 0,48 0 0 0 0,50-11 0 0 0,47-3 0 0 0,66-4 0 0 0,93-5 0 0 0,67 1 0 0 0,67-11 0 0 0,25-10 0 0 0,26-4 0 0 0,-14 1 0 0 0,-40-7 0 0 0,-69 0 0 0 0,-79 3 0 0 0,-86 11 0 0 0,-86 6 0 0 0,-86 4 0 0 0,-83 7 0 0 0,-68 6 0 0 0,-58 7 0 0 0,-59 10 0 0 0,-67 5 0 0 0,-48 1 0 0 0,-56-1 0 0 0,-42 0 0 0 0,-26-3 0 0 0,-14 0 0 0 0,-17-2 0 0 0,-14 5 0 0 0,-28 1 0 0 0,-39-1 0 0 0,-24-1 0 0 0,-15-1 0 0 0,5-2 0 0 0,11-1 0 0 0,27-1 0 0 0,31 6 0 0 0,43 6 0 0 0,53 1 0 0 0,53-1 0 0 0,56 2 0 0 0,47 5 0 0 0,41 3 0 0 0,40 5 0 0 0,28 1 0 0 0,29-2 0 0 0,28-2 0 0 0,29-4 0 0 0,62 5 0 0 0,57 3 0 0 0,49 3 0 0 0,49 0 0 0 0,40 2 0 0 0,29-6 0 0 0,7-2 0 0 0,11-5 0 0 0,2-6 0 0 0,5-1 0 0 0,-18-1 0 0 0,-23-4 0 0 0,-31 3 0 0 0,-46-1 0 0 0,-52-2 0 0 0,-55-3 0 0 0,-59-1 0 0 0,-51 3 0 0 0,-42 6 0 0 0,-59 6 0 0 0,-67 5 0 0 0,-69-1 0 0 0,-56-6 0 0 0,-53-4 0 0 0,-54-5 0 0 0,-41-4 0 0 0,-42-3 0 0 0,-26-1 0 0 0,-38-1 0 0 0,-35 0 0 0 0,-63 0 0 0 0,-40 1 0 0 0,-53 4 0 0 0,-57 14 0 0 0,-11 2 0 0 0,13-1 0 0 0,49-4 0 0 0,55 0 0 0 0,68 4 0 0 0,75 3 0 0 0,80-2 0 0 0,86 1 0 0 0,79-3 0 0 0,69-5 0 0 0,55 1 0 0 0,45-2 0 0 0,39 3 0 0 0,27 3 0 0 0,24-1 0 0 0,22-3 0 0 0,13-5 0 0 0,5-3 0 0 0,2-3 0 0 0,9-2 0 0 0,18-1 0 0 0,60 0 0 0 0,61-1 0 0 0,68-5 0 0 0,47-2 0 0 0,47 1 0 0 0,42 2 0 0 0,45 1 0 0 0,53 1 0 0 0,7 2 0 0 0,-13-10 0 0 0,-46-3 0 0 0,-51 1 0 0 0,-65 2 0 0 0,-71 4 0 0 0,-79 2 0 0 0,-69 3 0 0 0,-68 1 0 0 0,-61 1 0 0 0,-49 0 0 0 0,-42 1 0 0 0,-82 0 0 0 0,-76-1 0 0 0,-65 0 0 0 0,-34 1 0 0 0,-38-1 0 0 0,-24 0 0 0 0,-27 0 0 0 0,-10 0 0 0 0,-20 0 0 0 0,-21 0 0 0 0,-9 0 0 0 0,0 0 0 0 0,19 0 0 0 0,22 0 0 0 0,44 0 0 0 0,60 0 0 0 0,67 5 0 0 0,64 2 0 0 0,49 5 0 0 0,57 0 0 0 0,57-1 0 0 0,59 2 0 0 0,60-1 0 0 0,39-2 0 0 0,44-4 0 0 0,29-1 0 0 0,35-3 0 0 0,25-2 0 0 0,34 0 0 0 0,29 0 0 0 0,38-1 0 0 0,39 1 0 0 0,19-1 0 0 0,16 1 0 0 0,1 0 0 0 0,-7 0 0 0 0,-20 0 0 0 0,-18 0 0 0 0,-34 0 0 0 0,-39 0 0 0 0,-48 0 0 0 0,-50 0 0 0 0,-50 0 0 0 0,-49 0 0 0 0,-42 0 0 0 0,-42 0 0 0 0,-39 0 0 0 0,-43 0 0 0 0,-37 0 0 0 0,-27 0 0 0 0,-34 0 0 0 0,-32 0 0 0 0,-35-5 0 0 0,-32-8 0 0 0,-29 0 0 0 0,-13 0 0 0 0,-8 4 0 0 0,-19 3 0 0 0,-12 2 0 0 0,-6 3 0 0 0,-1 0 0 0 0,5 1 0 0 0,20 1 0 0 0,22-1 0 0 0,31 1 0 0 0,35 5 0 0 0,32 11 0 0 0,35 10 0 0 0,35 4 0 0 0,31 3 0 0 0,27 0 0 0 0,22 1 0 0 0,15-2 0 0 0,14 0 0 0 0,16-6 0 0 0,11-7 0 0 0,10-8 0 0 0,9-5 0 0 0,6 1 0 0 0,9-1 0 0 0,10-1 0 0 0,12-2 0 0 0,18 3 0 0 0,34 7 0 0 0,29 5 0 0 0,29 6 0 0 0,18 3 0 0 0,30 2 0 0 0,16 2 0 0 0,21 5 0 0 0,5 8 0 0 0,7 1 0 0 0,-21-2 0 0 0,-25-3 0 0 0,-34-4 0 0 0,-37-2 0 0 0,-44-7 0 0 0,-55-9 0 0 0,-52-7 0 0 0,-40-6 0 0 0,-46-4 0 0 0,-49-2 0 0 0,-32-1 0 0 0,-31-1 0 0 0,-22 1 0 0 0,-21 0 0 0 0,-6 0 0 0 0,-2 0 0 0 0,-6 1 0 0 0,-2 0 0 0 0,-3 0 0 0 0,11 0 0 0 0,11 0 0 0 0,21 0 0 0 0,27 0 0 0 0,30 0 0 0 0,28 0 0 0 0,25 0 0 0 0,28 5 0 0 0,21 8 0 0 0,17 1-16383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16007 8255 16383 0 0,'0'0'-16383'0'0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21.05.2021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5" Type="http://schemas.openxmlformats.org/officeDocument/2006/relationships/image" Target="../media/image11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8.xml"/><Relationship Id="rId5" Type="http://schemas.openxmlformats.org/officeDocument/2006/relationships/image" Target="../media/image14.png"/><Relationship Id="rId4" Type="http://schemas.openxmlformats.org/officeDocument/2006/relationships/customXml" Target="../ink/ink7.xml"/><Relationship Id="rId9" Type="http://schemas.openxmlformats.org/officeDocument/2006/relationships/customXml" Target="../ink/ink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3.xml"/><Relationship Id="rId5" Type="http://schemas.openxmlformats.org/officeDocument/2006/relationships/image" Target="../media/image17.png"/><Relationship Id="rId4" Type="http://schemas.openxmlformats.org/officeDocument/2006/relationships/customXml" Target="../ink/ink12.xml"/><Relationship Id="rId9" Type="http://schemas.openxmlformats.org/officeDocument/2006/relationships/customXml" Target="../ink/ink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8.xml"/><Relationship Id="rId5" Type="http://schemas.openxmlformats.org/officeDocument/2006/relationships/image" Target="../media/image17.png"/><Relationship Id="rId4" Type="http://schemas.openxmlformats.org/officeDocument/2006/relationships/customXml" Target="../ink/ink17.xml"/><Relationship Id="rId9" Type="http://schemas.openxmlformats.org/officeDocument/2006/relationships/customXml" Target="../ink/ink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441" y="2748702"/>
            <a:ext cx="10511117" cy="1360652"/>
          </a:xfrm>
        </p:spPr>
        <p:txBody>
          <a:bodyPr>
            <a:normAutofit/>
          </a:bodyPr>
          <a:lstStyle/>
          <a:p>
            <a:r>
              <a:rPr lang="ru-RU" sz="4400" b="1" dirty="0">
                <a:latin typeface="Trebuchet MS"/>
                <a:ea typeface="SamsungOne 800C"/>
              </a:rPr>
              <a:t>Приложение Физика Просто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6547"/>
            <a:ext cx="9144000" cy="8662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latin typeface="Times New Roman"/>
                <a:ea typeface="SamsungOne 450C"/>
                <a:cs typeface="Times New Roman"/>
              </a:rPr>
              <a:t>Разрабатывал: Проничев Владимир Андреевич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14:cNvPr>
              <p14:cNvContentPartPr/>
              <p14:nvPr/>
            </p14:nvContentPartPr>
            <p14:xfrm>
              <a:off x="3977466" y="1657570"/>
              <a:ext cx="2543175" cy="1076325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4761" y="1594871"/>
                <a:ext cx="2668946" cy="1202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14:cNvPr>
              <p14:cNvContentPartPr/>
              <p14:nvPr/>
            </p14:nvContentPartPr>
            <p14:xfrm>
              <a:off x="2304662" y="1000692"/>
              <a:ext cx="6476999" cy="142875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1981" y="937854"/>
                <a:ext cx="6602721" cy="1554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14:cNvPr>
              <p14:cNvContentPartPr/>
              <p14:nvPr/>
            </p14:nvContentPartPr>
            <p14:xfrm>
              <a:off x="6264087" y="3384175"/>
              <a:ext cx="9525" cy="9525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7212" y="1717300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63620" y="1110502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63620" y="1110502"/>
                <a:ext cx="3333750" cy="333375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" y="3259"/>
            <a:ext cx="3494544" cy="1338241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rebuchet MS"/>
                <a:ea typeface="SamsungOne 800C"/>
              </a:rPr>
              <a:t>Задача: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088" y="2195576"/>
            <a:ext cx="9144000" cy="33203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dirty="0">
                <a:latin typeface="Times New Roman"/>
                <a:cs typeface="Times New Roman"/>
              </a:rPr>
              <a:t>Написать приложение - краткий справочник/учебник по разделам физики, которое поможет желающим изучить основные законы физики, так же, при желании, пользователь может эксплуатировать </a:t>
            </a:r>
            <a:r>
              <a:rPr lang="ru-RU">
                <a:latin typeface="Times New Roman"/>
                <a:cs typeface="Times New Roman"/>
              </a:rPr>
              <a:t>его как обычный справочник.</a:t>
            </a:r>
            <a:endParaRPr lang="ru-RU">
              <a:latin typeface="Times New Roman"/>
              <a:ea typeface="SamsungOne 450C"/>
              <a:cs typeface="Times New Roman"/>
            </a:endParaRPr>
          </a:p>
          <a:p>
            <a:pPr algn="l"/>
            <a:br>
              <a:rPr lang="en-US" dirty="0"/>
            </a:br>
            <a:endParaRPr lang="en-US" dirty="0"/>
          </a:p>
          <a:p>
            <a:pPr algn="l"/>
            <a:endParaRPr lang="ru-RU" dirty="0">
              <a:latin typeface="Times New Roman"/>
              <a:ea typeface="SamsungOne 450C"/>
              <a:cs typeface="Times New Roman"/>
            </a:endParaRPr>
          </a:p>
          <a:p>
            <a:endParaRPr lang="ru-RU" sz="2000" dirty="0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4038301772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14:cNvPr>
              <p14:cNvContentPartPr/>
              <p14:nvPr/>
            </p14:nvContentPartPr>
            <p14:xfrm>
              <a:off x="3977466" y="1657570"/>
              <a:ext cx="2543175" cy="1076325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4400" y="1594511"/>
                <a:ext cx="2668946" cy="1202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14:cNvPr>
              <p14:cNvContentPartPr/>
              <p14:nvPr/>
            </p14:nvContentPartPr>
            <p14:xfrm>
              <a:off x="2304662" y="1000692"/>
              <a:ext cx="6476999" cy="142875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1621" y="937870"/>
                <a:ext cx="6602721" cy="1554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14:cNvPr>
              <p14:cNvContentPartPr/>
              <p14:nvPr/>
            </p14:nvContentPartPr>
            <p14:xfrm>
              <a:off x="6264087" y="3384175"/>
              <a:ext cx="9525" cy="9525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7212" y="1717300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4095" y="1100977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4095" y="1100977"/>
                <a:ext cx="3333750" cy="333375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9" y="3259"/>
            <a:ext cx="11317941" cy="1327035"/>
          </a:xfrm>
        </p:spPr>
        <p:txBody>
          <a:bodyPr>
            <a:normAutofit/>
          </a:bodyPr>
          <a:lstStyle/>
          <a:p>
            <a:r>
              <a:rPr lang="ru-RU" sz="4000" b="1">
                <a:latin typeface="Trebuchet MS"/>
                <a:ea typeface="SamsungOne 800C"/>
              </a:rPr>
              <a:t>Функции приложения "Физика Просто":</a:t>
            </a:r>
            <a:endParaRPr lang="ru-RU" sz="4000" b="1" dirty="0">
              <a:latin typeface="Trebuchet MS"/>
              <a:ea typeface="SamsungOne 800C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447" y="1370782"/>
            <a:ext cx="10524225" cy="39098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dirty="0">
                <a:latin typeface="Times New Roman"/>
                <a:ea typeface="SamsungOne 450C"/>
                <a:cs typeface="Times New Roman"/>
              </a:rPr>
              <a:t>a) В левом меню находятся удобная навигация по трём разделам: 1.Механика 2.Электродинамика 3.Оптика.</a:t>
            </a:r>
            <a:endParaRPr lang="ru-RU" dirty="0"/>
          </a:p>
          <a:p>
            <a:pPr algn="l"/>
            <a:br>
              <a:rPr lang="en-US" dirty="0"/>
            </a:br>
            <a:endParaRPr lang="en-US" dirty="0"/>
          </a:p>
          <a:p>
            <a:pPr algn="l"/>
            <a:endParaRPr lang="ru-RU" dirty="0">
              <a:latin typeface="Times New Roman"/>
              <a:ea typeface="SamsungOne 450C"/>
              <a:cs typeface="Times New Roman"/>
            </a:endParaRPr>
          </a:p>
          <a:p>
            <a:endParaRPr lang="ru-RU" sz="2000" dirty="0">
              <a:ea typeface="SamsungOne 450C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039A087E-D259-401E-AA09-AD95DE238952}"/>
              </a:ext>
            </a:extLst>
          </p:cNvPr>
          <p:cNvSpPr txBox="1">
            <a:spLocks/>
          </p:cNvSpPr>
          <p:nvPr/>
        </p:nvSpPr>
        <p:spPr>
          <a:xfrm>
            <a:off x="836171" y="2072270"/>
            <a:ext cx="10524225" cy="3909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Times New Roman"/>
                <a:ea typeface="SamsungOne 450C"/>
                <a:cs typeface="Times New Roman"/>
              </a:rPr>
              <a:t>b) В каждом разделе находятся вкладки с теорией и тестом, между которыми удобно и привычно перемещаться.</a:t>
            </a:r>
          </a:p>
          <a:p>
            <a:pPr algn="l"/>
            <a:br>
              <a:rPr lang="en-US" dirty="0"/>
            </a:br>
            <a:endParaRPr lang="en-US" dirty="0"/>
          </a:p>
          <a:p>
            <a:pPr algn="l"/>
            <a:endParaRPr lang="ru-RU" dirty="0">
              <a:latin typeface="Times New Roman"/>
              <a:ea typeface="SamsungOne 450C"/>
              <a:cs typeface="Times New Roman"/>
            </a:endParaRPr>
          </a:p>
          <a:p>
            <a:endParaRPr lang="ru-RU" sz="2000" dirty="0">
              <a:ea typeface="SamsungOne 450C"/>
            </a:endParaRP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0E7DA404-3160-471B-BE21-709642783D8B}"/>
              </a:ext>
            </a:extLst>
          </p:cNvPr>
          <p:cNvSpPr txBox="1">
            <a:spLocks/>
          </p:cNvSpPr>
          <p:nvPr/>
        </p:nvSpPr>
        <p:spPr>
          <a:xfrm>
            <a:off x="840653" y="2737899"/>
            <a:ext cx="10524225" cy="3909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Times New Roman"/>
                <a:ea typeface="SamsungOne 450C"/>
                <a:cs typeface="Times New Roman"/>
              </a:rPr>
              <a:t>с) Во вкладке "Теория" находятся темы по соответствующему разделу физики в виде списка</a:t>
            </a:r>
            <a:r>
              <a:rPr lang="ru-RU" dirty="0">
                <a:latin typeface="Segoe UI"/>
                <a:ea typeface="SamsungOne 450C"/>
                <a:cs typeface="Segoe UI"/>
              </a:rPr>
              <a:t>.</a:t>
            </a:r>
            <a:r>
              <a:rPr lang="ru-RU" dirty="0">
                <a:latin typeface="Times New Roman"/>
                <a:ea typeface="SamsungOne 450C"/>
                <a:cs typeface="Times New Roman"/>
              </a:rPr>
              <a:t> При нажатии на тему появляется окошко с теорией и формулой, если она есть.</a:t>
            </a:r>
          </a:p>
          <a:p>
            <a:pPr algn="l"/>
            <a:br>
              <a:rPr lang="en-US" dirty="0"/>
            </a:br>
            <a:endParaRPr lang="en-US" dirty="0"/>
          </a:p>
          <a:p>
            <a:pPr algn="l"/>
            <a:endParaRPr lang="ru-RU" dirty="0">
              <a:latin typeface="Times New Roman"/>
              <a:ea typeface="SamsungOne 450C"/>
              <a:cs typeface="Times New Roman"/>
            </a:endParaRPr>
          </a:p>
          <a:p>
            <a:endParaRPr lang="ru-RU" sz="2000" dirty="0">
              <a:ea typeface="SamsungOne 450C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D89B28B9-7D27-4E1F-AC27-0C73C2D2A17E}"/>
              </a:ext>
            </a:extLst>
          </p:cNvPr>
          <p:cNvSpPr txBox="1">
            <a:spLocks/>
          </p:cNvSpPr>
          <p:nvPr/>
        </p:nvSpPr>
        <p:spPr>
          <a:xfrm>
            <a:off x="840653" y="3701605"/>
            <a:ext cx="10524225" cy="3909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Times New Roman"/>
                <a:ea typeface="SamsungOne 450C"/>
                <a:cs typeface="Times New Roman"/>
              </a:rPr>
              <a:t>d)Во вкладке "Тест" находится проверочный тест по теории соответствующего раздела физики, состоящий из нескольких вопросов и 4-рёх вариантов ответа, один из которых верный.</a:t>
            </a:r>
            <a:endParaRPr lang="ru-RU" dirty="0"/>
          </a:p>
          <a:p>
            <a:pPr algn="l"/>
            <a:br>
              <a:rPr lang="en-US" dirty="0"/>
            </a:br>
            <a:endParaRPr lang="en-US" dirty="0"/>
          </a:p>
          <a:p>
            <a:pPr algn="l"/>
            <a:endParaRPr lang="ru-RU" dirty="0">
              <a:latin typeface="Times New Roman"/>
              <a:ea typeface="SamsungOne 450C"/>
              <a:cs typeface="Times New Roman"/>
            </a:endParaRPr>
          </a:p>
          <a:p>
            <a:endParaRPr lang="ru-RU" sz="2000" dirty="0">
              <a:ea typeface="SamsungOne 450C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4DC4D29-E80E-439D-B12F-327B49DD994A}"/>
              </a:ext>
            </a:extLst>
          </p:cNvPr>
          <p:cNvSpPr txBox="1">
            <a:spLocks/>
          </p:cNvSpPr>
          <p:nvPr/>
        </p:nvSpPr>
        <p:spPr>
          <a:xfrm>
            <a:off x="829447" y="4654105"/>
            <a:ext cx="10524225" cy="3909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Times New Roman"/>
                <a:ea typeface="SamsungOne 450C"/>
                <a:cs typeface="Times New Roman"/>
              </a:rPr>
              <a:t>e) Так же во вкладке "Тест" есть кнопка "Проверить", нажимая её мы проверяем наш тест и получаем результаты.</a:t>
            </a:r>
          </a:p>
          <a:p>
            <a:pPr algn="l"/>
            <a:br>
              <a:rPr lang="en-US" dirty="0"/>
            </a:br>
            <a:endParaRPr lang="en-US" dirty="0"/>
          </a:p>
          <a:p>
            <a:pPr algn="l"/>
            <a:endParaRPr lang="ru-RU" dirty="0">
              <a:latin typeface="Times New Roman"/>
              <a:ea typeface="SamsungOne 450C"/>
              <a:cs typeface="Times New Roman"/>
            </a:endParaRPr>
          </a:p>
          <a:p>
            <a:endParaRPr lang="ru-RU" sz="2000" dirty="0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736787853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14:cNvPr>
              <p14:cNvContentPartPr/>
              <p14:nvPr/>
            </p14:nvContentPartPr>
            <p14:xfrm>
              <a:off x="3977466" y="1657570"/>
              <a:ext cx="2543175" cy="1076325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4400" y="1594511"/>
                <a:ext cx="2668946" cy="1202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14:cNvPr>
              <p14:cNvContentPartPr/>
              <p14:nvPr/>
            </p14:nvContentPartPr>
            <p14:xfrm>
              <a:off x="2304662" y="1000692"/>
              <a:ext cx="6476999" cy="142875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1621" y="937870"/>
                <a:ext cx="6602721" cy="1554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14:cNvPr>
              <p14:cNvContentPartPr/>
              <p14:nvPr/>
            </p14:nvContentPartPr>
            <p14:xfrm>
              <a:off x="6264087" y="3384175"/>
              <a:ext cx="9525" cy="9525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7212" y="1717300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4095" y="1100977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4095" y="1100977"/>
                <a:ext cx="3333750" cy="333375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496" y="3259"/>
            <a:ext cx="5546910" cy="1327035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rebuchet MS"/>
                <a:ea typeface="SamsungOne 800C"/>
              </a:rPr>
              <a:t>Список классов: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153" y="1652410"/>
            <a:ext cx="3321169" cy="326199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ru-RU" sz="1600" b="1" dirty="0" err="1">
                <a:latin typeface="Times New Roman"/>
                <a:ea typeface="SamsungOne 450C"/>
                <a:cs typeface="Times New Roman"/>
              </a:rPr>
              <a:t>dialogs</a:t>
            </a:r>
            <a:r>
              <a:rPr lang="ru-RU" sz="1600" b="1" dirty="0">
                <a:latin typeface="Times New Roman"/>
                <a:ea typeface="SamsungOne 450C"/>
                <a:cs typeface="Times New Roman"/>
              </a:rPr>
              <a:t>:</a:t>
            </a:r>
          </a:p>
          <a:p>
            <a:pPr algn="l"/>
            <a:r>
              <a:rPr lang="ru-RU" sz="1600" dirty="0">
                <a:latin typeface="Times New Roman"/>
                <a:ea typeface="SamsungOne 450C"/>
                <a:cs typeface="Times New Roman"/>
              </a:rPr>
              <a:t>1) </a:t>
            </a:r>
            <a:r>
              <a:rPr lang="ru-RU" sz="1600" dirty="0" err="1">
                <a:latin typeface="Times New Roman"/>
                <a:ea typeface="SamsungOne 450C"/>
                <a:cs typeface="Times New Roman"/>
              </a:rPr>
              <a:t>DialogActivity</a:t>
            </a:r>
            <a:r>
              <a:rPr lang="ru-RU" sz="1600" dirty="0">
                <a:latin typeface="Times New Roman"/>
                <a:ea typeface="SamsungOne 450C"/>
                <a:cs typeface="Times New Roman"/>
              </a:rPr>
              <a:t> </a:t>
            </a:r>
            <a:endParaRPr lang="ru-RU" sz="1600">
              <a:latin typeface="Times New Roman"/>
              <a:ea typeface="SamsungOne 450C"/>
              <a:cs typeface="Times New Roman"/>
            </a:endParaRPr>
          </a:p>
          <a:p>
            <a:pPr algn="l"/>
            <a:r>
              <a:rPr lang="ru-RU" sz="1600" dirty="0">
                <a:latin typeface="Times New Roman"/>
                <a:ea typeface="SamsungOne 450C"/>
                <a:cs typeface="Arial"/>
              </a:rPr>
              <a:t>2) </a:t>
            </a:r>
            <a:r>
              <a:rPr lang="ru-RU" sz="1600" dirty="0" err="1">
                <a:latin typeface="Times New Roman"/>
                <a:ea typeface="SamsungOne 450C"/>
                <a:cs typeface="Arial"/>
              </a:rPr>
              <a:t>DialogFragmentForShowInfo</a:t>
            </a:r>
            <a:endParaRPr lang="ru-RU" sz="1600">
              <a:latin typeface="Times New Roman"/>
              <a:ea typeface="SamsungOne 450C"/>
              <a:cs typeface="Arial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Arial"/>
              <a:ea typeface="SamsungOne 450C"/>
              <a:cs typeface="Arial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Arial"/>
              <a:ea typeface="SamsungOne 450C"/>
              <a:cs typeface="Arial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Arial"/>
              <a:ea typeface="SamsungOne 450C"/>
              <a:cs typeface="Arial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Times New Roman"/>
              <a:ea typeface="SamsungOne 450C"/>
              <a:cs typeface="Times New Roman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Times New Roman"/>
              <a:ea typeface="SamsungOne 450C"/>
              <a:cs typeface="Times New Roman"/>
            </a:endParaRPr>
          </a:p>
          <a:p>
            <a:pPr algn="l"/>
            <a:br>
              <a:rPr lang="en-US" dirty="0"/>
            </a:br>
            <a:endParaRPr lang="en-US" sz="1600">
              <a:ea typeface="SamsungOne 450C"/>
            </a:endParaRPr>
          </a:p>
          <a:p>
            <a:pPr algn="l"/>
            <a:endParaRPr lang="ru-RU" sz="1600" dirty="0">
              <a:latin typeface="Times New Roman"/>
              <a:ea typeface="SamsungOne 450C"/>
              <a:cs typeface="Times New Roman"/>
            </a:endParaRPr>
          </a:p>
          <a:p>
            <a:endParaRPr lang="ru-RU" sz="2000" dirty="0">
              <a:ea typeface="SamsungOne 450C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044FAC7-7D17-480B-AB89-8F3897CB1937}"/>
              </a:ext>
            </a:extLst>
          </p:cNvPr>
          <p:cNvSpPr txBox="1">
            <a:spLocks/>
          </p:cNvSpPr>
          <p:nvPr/>
        </p:nvSpPr>
        <p:spPr>
          <a:xfrm>
            <a:off x="3556893" y="1743898"/>
            <a:ext cx="2204374" cy="407098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800" b="1" dirty="0" err="1">
                <a:latin typeface="Times New Roman"/>
                <a:ea typeface="SamsungOne 450C"/>
                <a:cs typeface="Times New Roman"/>
              </a:rPr>
              <a:t>electrodinamic</a:t>
            </a:r>
            <a:r>
              <a:rPr lang="ru-RU" sz="1800" b="1" dirty="0">
                <a:latin typeface="Times New Roman"/>
                <a:ea typeface="SamsungOne 450C"/>
                <a:cs typeface="Times New Roman"/>
              </a:rPr>
              <a:t>:</a:t>
            </a:r>
            <a:endParaRPr lang="ru-RU">
              <a:latin typeface="Times New Roman"/>
              <a:cs typeface="Times New Roman"/>
            </a:endParaRPr>
          </a:p>
          <a:p>
            <a:pPr algn="l"/>
            <a:r>
              <a:rPr lang="ru-RU" sz="1600" dirty="0">
                <a:latin typeface="Times New Roman"/>
                <a:ea typeface="SamsungOne 450C"/>
                <a:cs typeface="Times New Roman"/>
              </a:rPr>
              <a:t>1) </a:t>
            </a:r>
            <a:r>
              <a:rPr lang="ru-RU" sz="1600" dirty="0" err="1">
                <a:latin typeface="Times New Roman"/>
                <a:ea typeface="SamsungOne 450C"/>
                <a:cs typeface="Times New Roman"/>
              </a:rPr>
              <a:t>ElectroMainFragment</a:t>
            </a:r>
            <a:endParaRPr lang="ru-RU" sz="1600" b="1">
              <a:latin typeface="Times New Roman"/>
              <a:ea typeface="SamsungOne 450C"/>
              <a:cs typeface="Times New Roman"/>
            </a:endParaRPr>
          </a:p>
          <a:p>
            <a:pPr algn="l"/>
            <a:r>
              <a:rPr lang="ru-RU" sz="1600" dirty="0">
                <a:latin typeface="Times New Roman"/>
                <a:ea typeface="SamsungOne 450C"/>
                <a:cs typeface="Arial"/>
              </a:rPr>
              <a:t>2) </a:t>
            </a:r>
            <a:r>
              <a:rPr lang="ru-RU" sz="1600" dirty="0" err="1">
                <a:latin typeface="Times New Roman"/>
                <a:ea typeface="SamsungOne 450C"/>
                <a:cs typeface="Arial"/>
              </a:rPr>
              <a:t>ElectroFragment</a:t>
            </a:r>
          </a:p>
          <a:p>
            <a:pPr algn="l"/>
            <a:r>
              <a:rPr lang="ru-RU" sz="1600" dirty="0">
                <a:latin typeface="Times New Roman"/>
                <a:ea typeface="SamsungOne 450C"/>
                <a:cs typeface="Arial"/>
              </a:rPr>
              <a:t>3) </a:t>
            </a:r>
            <a:r>
              <a:rPr lang="ru-RU" sz="1600" dirty="0" err="1">
                <a:latin typeface="Times New Roman"/>
                <a:ea typeface="SamsungOne 450C"/>
                <a:cs typeface="Arial"/>
              </a:rPr>
              <a:t>ElectroViewModel</a:t>
            </a:r>
            <a:endParaRPr lang="ru-RU" sz="1600">
              <a:latin typeface="Times New Roman"/>
              <a:ea typeface="SamsungOne 450C"/>
              <a:cs typeface="Arial"/>
            </a:endParaRPr>
          </a:p>
          <a:p>
            <a:pPr marL="457200" indent="-457200" algn="l">
              <a:buFont typeface="Arial" panose="020B0604020202020204" pitchFamily="34" charset="0"/>
              <a:buAutoNum type="arabicParenR"/>
            </a:pPr>
            <a:endParaRPr lang="ru-RU" sz="1600" dirty="0">
              <a:latin typeface="Times New Roman"/>
              <a:ea typeface="SamsungOne 450C"/>
              <a:cs typeface="Times New Roman"/>
            </a:endParaRPr>
          </a:p>
          <a:p>
            <a:pPr marL="457200" indent="-457200" algn="l">
              <a:buFont typeface="Arial" panose="020B0604020202020204" pitchFamily="34" charset="0"/>
              <a:buAutoNum type="arabicParenR"/>
            </a:pPr>
            <a:endParaRPr lang="ru-RU" sz="1600" dirty="0">
              <a:latin typeface="Arial"/>
              <a:ea typeface="SamsungOne 450C"/>
              <a:cs typeface="Arial"/>
            </a:endParaRPr>
          </a:p>
          <a:p>
            <a:pPr marL="457200" indent="-457200" algn="l">
              <a:buFont typeface="Arial" panose="020B0604020202020204" pitchFamily="34" charset="0"/>
              <a:buAutoNum type="arabicParenR"/>
            </a:pPr>
            <a:endParaRPr lang="ru-RU" sz="1600" dirty="0">
              <a:latin typeface="Arial"/>
              <a:ea typeface="SamsungOne 450C"/>
              <a:cs typeface="Arial"/>
            </a:endParaRPr>
          </a:p>
          <a:p>
            <a:pPr marL="457200" indent="-457200" algn="l">
              <a:buFont typeface="Arial" panose="020B0604020202020204" pitchFamily="34" charset="0"/>
              <a:buAutoNum type="arabicParenR"/>
            </a:pPr>
            <a:endParaRPr lang="ru-RU" sz="1600" dirty="0">
              <a:latin typeface="Arial"/>
              <a:ea typeface="SamsungOne 450C"/>
              <a:cs typeface="Arial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Times New Roman"/>
              <a:ea typeface="SamsungOne 450C"/>
              <a:cs typeface="Times New Roman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Times New Roman"/>
              <a:ea typeface="SamsungOne 450C"/>
              <a:cs typeface="Times New Roman"/>
            </a:endParaRPr>
          </a:p>
          <a:p>
            <a:pPr algn="l"/>
            <a:br>
              <a:rPr lang="en-US" dirty="0"/>
            </a:br>
            <a:endParaRPr lang="en-US" sz="1600">
              <a:ea typeface="SamsungOne 450C"/>
            </a:endParaRPr>
          </a:p>
          <a:p>
            <a:pPr algn="l"/>
            <a:endParaRPr lang="ru-RU" sz="1600" dirty="0">
              <a:latin typeface="Times New Roman"/>
              <a:ea typeface="SamsungOne 450C"/>
              <a:cs typeface="Times New Roman"/>
            </a:endParaRPr>
          </a:p>
          <a:p>
            <a:endParaRPr lang="ru-RU" sz="2000" dirty="0">
              <a:ea typeface="SamsungOne 450C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24445FDC-0B2E-4082-BE85-3005C9EF50B1}"/>
              </a:ext>
            </a:extLst>
          </p:cNvPr>
          <p:cNvSpPr txBox="1">
            <a:spLocks/>
          </p:cNvSpPr>
          <p:nvPr/>
        </p:nvSpPr>
        <p:spPr>
          <a:xfrm>
            <a:off x="647082" y="2710856"/>
            <a:ext cx="3972201" cy="44122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b="1" dirty="0" err="1">
                <a:latin typeface="Times New Roman"/>
                <a:ea typeface="SamsungOne 450C"/>
                <a:cs typeface="Times New Roman"/>
              </a:rPr>
              <a:t>parsersXML</a:t>
            </a:r>
            <a:r>
              <a:rPr lang="ru-RU" sz="1600" b="1" dirty="0">
                <a:latin typeface="Times New Roman"/>
                <a:ea typeface="SamsungOne 450C"/>
                <a:cs typeface="Times New Roman"/>
              </a:rPr>
              <a:t>:</a:t>
            </a:r>
          </a:p>
          <a:p>
            <a:pPr algn="l"/>
            <a:r>
              <a:rPr lang="ru-RU" sz="1600" dirty="0">
                <a:latin typeface="Times New Roman"/>
                <a:ea typeface="SamsungOne 450C"/>
                <a:cs typeface="Times New Roman"/>
              </a:rPr>
              <a:t>1) </a:t>
            </a:r>
            <a:r>
              <a:rPr lang="ru-RU" sz="1600" dirty="0" err="1">
                <a:latin typeface="Times New Roman"/>
                <a:ea typeface="SamsungOne 450C"/>
                <a:cs typeface="Times New Roman"/>
              </a:rPr>
              <a:t>InfoModel</a:t>
            </a:r>
            <a:endParaRPr lang="ru-RU" sz="1600" dirty="0">
              <a:latin typeface="Times New Roman"/>
              <a:ea typeface="SamsungOne 450C"/>
              <a:cs typeface="Times New Roman"/>
            </a:endParaRPr>
          </a:p>
          <a:p>
            <a:pPr algn="l"/>
            <a:r>
              <a:rPr lang="ru-RU" sz="1600" dirty="0">
                <a:latin typeface="Times New Roman"/>
                <a:ea typeface="SamsungOne 450C"/>
                <a:cs typeface="Times New Roman"/>
              </a:rPr>
              <a:t>2) </a:t>
            </a:r>
            <a:r>
              <a:rPr lang="ru-RU" sz="1600" dirty="0" err="1">
                <a:latin typeface="Times New Roman"/>
                <a:ea typeface="SamsungOne 450C"/>
                <a:cs typeface="Times New Roman"/>
              </a:rPr>
              <a:t>Questions</a:t>
            </a:r>
            <a:r>
              <a:rPr lang="ru-RU" sz="1600" dirty="0" err="1">
                <a:latin typeface="Times New Roman"/>
                <a:ea typeface="SamsungOne 450C"/>
                <a:cs typeface="Arial"/>
              </a:rPr>
              <a:t>InfoModel</a:t>
            </a:r>
            <a:endParaRPr lang="ru-RU" sz="1600">
              <a:latin typeface="Times New Roman"/>
              <a:ea typeface="SamsungOne 450C"/>
              <a:cs typeface="Arial"/>
            </a:endParaRPr>
          </a:p>
          <a:p>
            <a:pPr algn="l"/>
            <a:r>
              <a:rPr lang="ru-RU" sz="1600" dirty="0">
                <a:latin typeface="Times New Roman"/>
                <a:ea typeface="SamsungOne 450C"/>
                <a:cs typeface="Arial"/>
              </a:rPr>
              <a:t>3) </a:t>
            </a:r>
            <a:r>
              <a:rPr lang="ru-RU" sz="1600" dirty="0" err="1">
                <a:latin typeface="Times New Roman"/>
                <a:ea typeface="SamsungOne 450C"/>
                <a:cs typeface="Arial"/>
              </a:rPr>
              <a:t>TheoryThemesInfoModel</a:t>
            </a:r>
            <a:endParaRPr lang="ru-RU" sz="1600">
              <a:latin typeface="Times New Roman"/>
              <a:ea typeface="SamsungOne 450C"/>
              <a:cs typeface="Arial"/>
            </a:endParaRPr>
          </a:p>
          <a:p>
            <a:pPr algn="l"/>
            <a:r>
              <a:rPr lang="ru-RU" sz="1600" dirty="0">
                <a:latin typeface="Times New Roman"/>
                <a:ea typeface="SamsungOne 450C"/>
                <a:cs typeface="Arial"/>
              </a:rPr>
              <a:t>4) </a:t>
            </a:r>
            <a:r>
              <a:rPr lang="ru-RU" sz="1600" dirty="0" err="1">
                <a:latin typeface="Times New Roman"/>
                <a:ea typeface="SamsungOne 450C"/>
                <a:cs typeface="Arial"/>
              </a:rPr>
              <a:t>Questions</a:t>
            </a:r>
            <a:r>
              <a:rPr lang="ru-RU" sz="1600" dirty="0" err="1">
                <a:latin typeface="Times New Roman"/>
                <a:ea typeface="SamsungOne 450C"/>
                <a:cs typeface="Segoe UI"/>
              </a:rPr>
              <a:t>XML</a:t>
            </a:r>
            <a:r>
              <a:rPr lang="ru-RU" sz="1600" dirty="0" err="1">
                <a:latin typeface="Times New Roman"/>
                <a:ea typeface="SamsungOne 450C"/>
                <a:cs typeface="Arial"/>
              </a:rPr>
              <a:t>parser</a:t>
            </a:r>
            <a:endParaRPr lang="ru-RU" sz="1600">
              <a:latin typeface="Times New Roman"/>
              <a:ea typeface="SamsungOne 450C"/>
              <a:cs typeface="Arial"/>
            </a:endParaRPr>
          </a:p>
          <a:p>
            <a:pPr algn="l"/>
            <a:r>
              <a:rPr lang="ru-RU" sz="1600" dirty="0">
                <a:latin typeface="Times New Roman"/>
                <a:ea typeface="SamsungOne 450C"/>
                <a:cs typeface="Arial"/>
              </a:rPr>
              <a:t>5) </a:t>
            </a:r>
            <a:r>
              <a:rPr lang="ru-RU" sz="1600" dirty="0" err="1">
                <a:latin typeface="Times New Roman"/>
                <a:ea typeface="SamsungOne 450C"/>
                <a:cs typeface="Arial"/>
              </a:rPr>
              <a:t>ThemesXMLparser</a:t>
            </a:r>
            <a:endParaRPr lang="ru-RU" sz="1600">
              <a:latin typeface="Times New Roman"/>
              <a:ea typeface="SamsungOne 450C"/>
              <a:cs typeface="Arial"/>
            </a:endParaRPr>
          </a:p>
          <a:p>
            <a:pPr algn="l"/>
            <a:r>
              <a:rPr lang="ru-RU" sz="1600" dirty="0">
                <a:latin typeface="Times New Roman"/>
                <a:ea typeface="SamsungOne 450C"/>
                <a:cs typeface="Arial"/>
              </a:rPr>
              <a:t>6) </a:t>
            </a:r>
            <a:r>
              <a:rPr lang="ru-RU" sz="1600" dirty="0" err="1">
                <a:latin typeface="Times New Roman"/>
                <a:ea typeface="SamsungOne 450C"/>
                <a:cs typeface="Arial"/>
              </a:rPr>
              <a:t>XMLparser</a:t>
            </a:r>
            <a:endParaRPr lang="ru-RU" sz="1600">
              <a:latin typeface="Times New Roman"/>
              <a:ea typeface="SamsungOne 450C"/>
              <a:cs typeface="Arial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Arial"/>
              <a:ea typeface="SamsungOne 450C"/>
              <a:cs typeface="Arial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Arial"/>
              <a:ea typeface="SamsungOne 450C"/>
              <a:cs typeface="Arial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Arial"/>
              <a:ea typeface="SamsungOne 450C"/>
              <a:cs typeface="Arial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Times New Roman"/>
              <a:ea typeface="SamsungOne 450C"/>
              <a:cs typeface="Times New Roman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Times New Roman"/>
              <a:ea typeface="SamsungOne 450C"/>
              <a:cs typeface="Times New Roman"/>
            </a:endParaRPr>
          </a:p>
          <a:p>
            <a:pPr algn="l"/>
            <a:br>
              <a:rPr lang="en-US" dirty="0"/>
            </a:br>
            <a:endParaRPr lang="en-US" sz="1600">
              <a:ea typeface="SamsungOne 450C"/>
            </a:endParaRPr>
          </a:p>
          <a:p>
            <a:pPr algn="l"/>
            <a:endParaRPr lang="ru-RU" sz="1600" dirty="0">
              <a:latin typeface="Times New Roman"/>
              <a:ea typeface="SamsungOne 450C"/>
              <a:cs typeface="Times New Roman"/>
            </a:endParaRPr>
          </a:p>
          <a:p>
            <a:endParaRPr lang="ru-RU" sz="2000" dirty="0">
              <a:ea typeface="SamsungOne 450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06AAD-C59D-459A-9FBA-1D90D7E54585}"/>
              </a:ext>
            </a:extLst>
          </p:cNvPr>
          <p:cNvSpPr txBox="1"/>
          <p:nvPr/>
        </p:nvSpPr>
        <p:spPr>
          <a:xfrm>
            <a:off x="5764468" y="3134339"/>
            <a:ext cx="3394587" cy="17379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1600" b="1" dirty="0" err="1">
                <a:solidFill>
                  <a:schemeClr val="tx2"/>
                </a:solidFill>
                <a:latin typeface="Times New Roman"/>
                <a:ea typeface="SamsungOne 450C"/>
                <a:cs typeface="Times New Roman"/>
              </a:rPr>
              <a:t>optica</a:t>
            </a:r>
            <a:r>
              <a:rPr lang="ru-RU" sz="1600" b="1" dirty="0">
                <a:solidFill>
                  <a:schemeClr val="tx2"/>
                </a:solidFill>
                <a:latin typeface="Times New Roman"/>
                <a:ea typeface="SamsungOne 450C"/>
                <a:cs typeface="Times New Roman"/>
              </a:rPr>
              <a:t>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1) </a:t>
            </a:r>
            <a:r>
              <a:rPr lang="ru-RU" sz="1600" dirty="0" err="1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OpticaMainFragment</a:t>
            </a:r>
            <a:endParaRPr lang="ru-RU" sz="1600">
              <a:solidFill>
                <a:schemeClr val="tx2"/>
              </a:solidFill>
              <a:latin typeface="Times New Roman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2) </a:t>
            </a:r>
            <a:r>
              <a:rPr lang="ru-RU" sz="1600" dirty="0" err="1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OpticaFragment</a:t>
            </a:r>
            <a:endParaRPr lang="ru-RU" sz="1600">
              <a:solidFill>
                <a:schemeClr val="tx2"/>
              </a:solidFill>
              <a:latin typeface="Times New Roman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3) </a:t>
            </a:r>
            <a:r>
              <a:rPr lang="ru-RU" sz="1600" dirty="0" err="1">
                <a:solidFill>
                  <a:schemeClr val="tx2"/>
                </a:solidFill>
                <a:latin typeface="Times New Roman"/>
                <a:ea typeface="+mn-lt"/>
                <a:cs typeface="Segoe UI"/>
              </a:rPr>
              <a:t>Optica</a:t>
            </a:r>
            <a:r>
              <a:rPr lang="ru-RU" sz="1600" dirty="0" err="1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ViewModel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600" dirty="0">
                <a:solidFill>
                  <a:schemeClr val="tx2"/>
                </a:solidFill>
                <a:latin typeface="Times New Roman"/>
                <a:ea typeface="SamsungOne 450C"/>
              </a:rPr>
              <a:t>4) </a:t>
            </a:r>
            <a:r>
              <a:rPr lang="ru-RU" sz="1600" dirty="0" err="1">
                <a:solidFill>
                  <a:schemeClr val="tx2"/>
                </a:solidFill>
                <a:latin typeface="Times New Roman"/>
                <a:ea typeface="SamsungOne 450C"/>
              </a:rPr>
              <a:t>TestSpaceFragment</a:t>
            </a:r>
            <a:endParaRPr lang="ru-RU" sz="1600">
              <a:solidFill>
                <a:schemeClr val="tx2"/>
              </a:solidFill>
              <a:latin typeface="Times New Roman"/>
              <a:ea typeface="SamsungOne 450C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30A2A6-9196-43AA-8523-2FED3B8CCE27}"/>
              </a:ext>
            </a:extLst>
          </p:cNvPr>
          <p:cNvSpPr txBox="1"/>
          <p:nvPr/>
        </p:nvSpPr>
        <p:spPr>
          <a:xfrm>
            <a:off x="5772150" y="1740924"/>
            <a:ext cx="3087329" cy="13880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1600" b="1" dirty="0" err="1">
                <a:solidFill>
                  <a:schemeClr val="tx2"/>
                </a:solidFill>
                <a:latin typeface="Times New Roman"/>
                <a:ea typeface="SamsungOne 450C"/>
                <a:cs typeface="Times New Roman"/>
              </a:rPr>
              <a:t>mehanica</a:t>
            </a:r>
            <a:r>
              <a:rPr lang="ru-RU" sz="1600" b="1" dirty="0">
                <a:solidFill>
                  <a:schemeClr val="tx2"/>
                </a:solidFill>
                <a:latin typeface="Times New Roman"/>
                <a:ea typeface="SamsungOne 450C"/>
                <a:cs typeface="Times New Roman"/>
              </a:rPr>
              <a:t>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1) </a:t>
            </a:r>
            <a:r>
              <a:rPr lang="ru-RU" sz="1600" dirty="0" err="1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MehanicaMainFragment</a:t>
            </a:r>
            <a:endParaRPr lang="ru-RU" sz="1600">
              <a:solidFill>
                <a:schemeClr val="tx2"/>
              </a:solidFill>
              <a:latin typeface="Times New Roman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2) </a:t>
            </a:r>
            <a:r>
              <a:rPr lang="ru-RU" sz="1600" dirty="0" err="1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MehanicaFragment</a:t>
            </a:r>
            <a:endParaRPr lang="ru-RU" sz="1600">
              <a:solidFill>
                <a:schemeClr val="tx2"/>
              </a:solidFill>
              <a:latin typeface="Times New Roman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3) </a:t>
            </a:r>
            <a:r>
              <a:rPr lang="ru-RU" sz="1600" dirty="0" err="1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MehanicaViewModel</a:t>
            </a:r>
            <a:endParaRPr lang="ru-RU">
              <a:solidFill>
                <a:schemeClr val="tx2"/>
              </a:solidFill>
              <a:latin typeface="Times New Roman"/>
              <a:ea typeface="SamsungOne 450C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209897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14:cNvPr>
              <p14:cNvContentPartPr/>
              <p14:nvPr/>
            </p14:nvContentPartPr>
            <p14:xfrm>
              <a:off x="3977466" y="1657570"/>
              <a:ext cx="2543175" cy="1076325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4400" y="1594511"/>
                <a:ext cx="2668946" cy="1202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14:cNvPr>
              <p14:cNvContentPartPr/>
              <p14:nvPr/>
            </p14:nvContentPartPr>
            <p14:xfrm>
              <a:off x="2304662" y="1000692"/>
              <a:ext cx="6476999" cy="142875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1621" y="937870"/>
                <a:ext cx="6602721" cy="1554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14:cNvPr>
              <p14:cNvContentPartPr/>
              <p14:nvPr/>
            </p14:nvContentPartPr>
            <p14:xfrm>
              <a:off x="6264087" y="3384175"/>
              <a:ext cx="9525" cy="9525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7212" y="1717300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4095" y="1100977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4095" y="1100977"/>
                <a:ext cx="3333750" cy="333375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343" y="3259"/>
            <a:ext cx="5546910" cy="1327035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rebuchet MS"/>
                <a:ea typeface="SamsungOne 800C"/>
              </a:rPr>
              <a:t>Что реализовано: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E5D8F-EF94-40ED-8880-4C9609267348}"/>
              </a:ext>
            </a:extLst>
          </p:cNvPr>
          <p:cNvSpPr txBox="1"/>
          <p:nvPr/>
        </p:nvSpPr>
        <p:spPr>
          <a:xfrm>
            <a:off x="5153025" y="36290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Текст слайда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36D42-2E86-4716-9E55-CB47BF66ED82}"/>
              </a:ext>
            </a:extLst>
          </p:cNvPr>
          <p:cNvSpPr txBox="1"/>
          <p:nvPr/>
        </p:nvSpPr>
        <p:spPr>
          <a:xfrm>
            <a:off x="926690" y="1836173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Microsoft YaHei"/>
                <a:ea typeface="SamsungOne 450C"/>
              </a:rPr>
              <a:t>1) Фрагменты</a:t>
            </a:r>
          </a:p>
          <a:p>
            <a:r>
              <a:rPr lang="ru-RU" dirty="0">
                <a:solidFill>
                  <a:schemeClr val="tx2"/>
                </a:solidFill>
                <a:latin typeface="Microsoft YaHei"/>
                <a:ea typeface="SamsungOne 450C"/>
              </a:rPr>
              <a:t>2) XML парсер</a:t>
            </a:r>
          </a:p>
          <a:p>
            <a:r>
              <a:rPr lang="ru-RU" dirty="0">
                <a:solidFill>
                  <a:schemeClr val="tx2"/>
                </a:solidFill>
                <a:latin typeface="Microsoft YaHei"/>
                <a:ea typeface="SamsungOne 450C"/>
              </a:rPr>
              <a:t>3) </a:t>
            </a:r>
            <a:r>
              <a:rPr lang="ru-RU" dirty="0" err="1">
                <a:solidFill>
                  <a:schemeClr val="tx2"/>
                </a:solidFill>
                <a:latin typeface="Microsoft YaHei"/>
                <a:ea typeface="SamsungOne 450C"/>
              </a:rPr>
              <a:t>Toolbar</a:t>
            </a:r>
            <a:endParaRPr lang="ru-RU">
              <a:solidFill>
                <a:schemeClr val="tx2"/>
              </a:solidFill>
              <a:latin typeface="Microsoft YaHei"/>
              <a:ea typeface="SamsungOne 450C"/>
            </a:endParaRPr>
          </a:p>
          <a:p>
            <a:r>
              <a:rPr lang="ru-RU" dirty="0">
                <a:solidFill>
                  <a:schemeClr val="tx2"/>
                </a:solidFill>
                <a:latin typeface="Microsoft YaHei"/>
                <a:ea typeface="SamsungOne 450C"/>
              </a:rPr>
              <a:t>4) </a:t>
            </a:r>
            <a:r>
              <a:rPr lang="ru-RU" dirty="0" err="1">
                <a:solidFill>
                  <a:schemeClr val="tx2"/>
                </a:solidFill>
                <a:latin typeface="Microsoft YaHei"/>
                <a:ea typeface="SamsungOne 450C"/>
              </a:rPr>
              <a:t>ListView</a:t>
            </a:r>
            <a:endParaRPr lang="ru-RU">
              <a:solidFill>
                <a:schemeClr val="tx2"/>
              </a:solidFill>
              <a:latin typeface="Microsoft YaHei"/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3216991421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235" y="2737515"/>
            <a:ext cx="3850167" cy="690677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Calibri"/>
                <a:ea typeface="SamsungOne 800C"/>
                <a:cs typeface="Calibri"/>
              </a:rPr>
              <a:t>Спасибо за просмотр!</a:t>
            </a:r>
          </a:p>
        </p:txBody>
      </p:sp>
    </p:spTree>
    <p:extLst>
      <p:ext uri="{BB962C8B-B14F-4D97-AF65-F5344CB8AC3E}">
        <p14:creationId xmlns:p14="http://schemas.microsoft.com/office/powerpoint/2010/main" val="3294434705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16</Words>
  <Application>Microsoft Office PowerPoint</Application>
  <PresentationFormat>Широкоэкранный</PresentationFormat>
  <Paragraphs>16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4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Samsung IT School</vt:lpstr>
      <vt:lpstr>Samsung IT School White</vt:lpstr>
      <vt:lpstr>Samsung IT School En</vt:lpstr>
      <vt:lpstr>Samsung IT School White En</vt:lpstr>
      <vt:lpstr>Презентация PowerPoint</vt:lpstr>
      <vt:lpstr>Приложение Физика Просто</vt:lpstr>
      <vt:lpstr>Задача:</vt:lpstr>
      <vt:lpstr>Функции приложения "Физика Просто":</vt:lpstr>
      <vt:lpstr>Список классов:</vt:lpstr>
      <vt:lpstr>Что реализовано:</vt:lpstr>
      <vt:lpstr>Спасибо за просмотр!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grebenkina.a</cp:lastModifiedBy>
  <cp:revision>714</cp:revision>
  <dcterms:created xsi:type="dcterms:W3CDTF">2020-05-25T08:37:09Z</dcterms:created>
  <dcterms:modified xsi:type="dcterms:W3CDTF">2021-05-22T04:23:11Z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